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3"/>
  </p:notesMasterIdLst>
  <p:sldIdLst>
    <p:sldId id="256" r:id="rId4"/>
    <p:sldId id="257" r:id="rId5"/>
    <p:sldId id="258" r:id="rId6"/>
    <p:sldId id="264"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7" autoAdjust="0"/>
    <p:restoredTop sz="94660"/>
  </p:normalViewPr>
  <p:slideViewPr>
    <p:cSldViewPr snapToGrid="0">
      <p:cViewPr varScale="1">
        <p:scale>
          <a:sx n="88" d="100"/>
          <a:sy n="88" d="100"/>
        </p:scale>
        <p:origin x="58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B836BB-D729-4ECF-BFAE-C6FE8DF76AC6}" type="doc">
      <dgm:prSet loTypeId="urn:microsoft.com/office/officeart/2005/8/layout/matrix1" loCatId="matrix" qsTypeId="urn:microsoft.com/office/officeart/2005/8/quickstyle/simple2" qsCatId="simple" csTypeId="urn:microsoft.com/office/officeart/2005/8/colors/accent2_4" csCatId="accent2" phldr="1"/>
      <dgm:spPr/>
      <dgm:t>
        <a:bodyPr/>
        <a:lstStyle/>
        <a:p>
          <a:endParaRPr lang="en-ID"/>
        </a:p>
      </dgm:t>
    </dgm:pt>
    <dgm:pt modelId="{39A13E3B-3BE7-4785-B975-D24C8A900B98}">
      <dgm:prSet phldrT="[Text]"/>
      <dgm:spPr/>
      <dgm:t>
        <a:bodyPr/>
        <a:lstStyle/>
        <a:p>
          <a:r>
            <a:rPr lang="en-ID" dirty="0"/>
            <a:t>HARUS DISERTAI NOTA DINAS</a:t>
          </a:r>
        </a:p>
      </dgm:t>
    </dgm:pt>
    <dgm:pt modelId="{39BE7CFD-98E6-4A4E-AE11-E7940D6E50D8}" type="parTrans" cxnId="{FA871047-9FFA-459C-8426-3E81F5766E1A}">
      <dgm:prSet/>
      <dgm:spPr/>
      <dgm:t>
        <a:bodyPr/>
        <a:lstStyle/>
        <a:p>
          <a:endParaRPr lang="en-ID"/>
        </a:p>
      </dgm:t>
    </dgm:pt>
    <dgm:pt modelId="{9A265B01-7B6D-4D53-8D33-A8CF08029726}" type="sibTrans" cxnId="{FA871047-9FFA-459C-8426-3E81F5766E1A}">
      <dgm:prSet/>
      <dgm:spPr/>
      <dgm:t>
        <a:bodyPr/>
        <a:lstStyle/>
        <a:p>
          <a:endParaRPr lang="en-ID"/>
        </a:p>
      </dgm:t>
    </dgm:pt>
    <dgm:pt modelId="{56EE6F6C-09BF-4396-A846-30014C90413F}">
      <dgm:prSet phldrT="[Text]"/>
      <dgm:spPr/>
      <dgm:t>
        <a:bodyPr/>
        <a:lstStyle/>
        <a:p>
          <a:r>
            <a:rPr lang="en-ID" dirty="0"/>
            <a:t>PERDA</a:t>
          </a:r>
        </a:p>
      </dgm:t>
    </dgm:pt>
    <dgm:pt modelId="{1614E0D7-5CAE-4418-A260-3140D1C4999A}" type="parTrans" cxnId="{CDFE7E54-52A0-471E-92DF-21FE7D1B1235}">
      <dgm:prSet/>
      <dgm:spPr/>
      <dgm:t>
        <a:bodyPr/>
        <a:lstStyle/>
        <a:p>
          <a:endParaRPr lang="en-ID"/>
        </a:p>
      </dgm:t>
    </dgm:pt>
    <dgm:pt modelId="{7AA9DC1F-5FDB-410F-A46C-4086BA4FFB53}" type="sibTrans" cxnId="{CDFE7E54-52A0-471E-92DF-21FE7D1B1235}">
      <dgm:prSet/>
      <dgm:spPr/>
      <dgm:t>
        <a:bodyPr/>
        <a:lstStyle/>
        <a:p>
          <a:endParaRPr lang="en-ID"/>
        </a:p>
      </dgm:t>
    </dgm:pt>
    <dgm:pt modelId="{93720366-CC43-4C9C-B383-224DD0F22576}">
      <dgm:prSet phldrT="[Text]"/>
      <dgm:spPr/>
      <dgm:t>
        <a:bodyPr/>
        <a:lstStyle/>
        <a:p>
          <a:r>
            <a:rPr lang="en-ID" dirty="0"/>
            <a:t>PERWALI</a:t>
          </a:r>
        </a:p>
      </dgm:t>
    </dgm:pt>
    <dgm:pt modelId="{047880C9-7DC4-4367-BA9D-9BDA2EF1E1BD}" type="parTrans" cxnId="{A60CD3B4-AC65-434F-85B1-63604004BA1F}">
      <dgm:prSet/>
      <dgm:spPr/>
      <dgm:t>
        <a:bodyPr/>
        <a:lstStyle/>
        <a:p>
          <a:endParaRPr lang="en-ID"/>
        </a:p>
      </dgm:t>
    </dgm:pt>
    <dgm:pt modelId="{6E43AAAE-DF84-4271-B656-8CD775F8488E}" type="sibTrans" cxnId="{A60CD3B4-AC65-434F-85B1-63604004BA1F}">
      <dgm:prSet/>
      <dgm:spPr/>
      <dgm:t>
        <a:bodyPr/>
        <a:lstStyle/>
        <a:p>
          <a:endParaRPr lang="en-ID"/>
        </a:p>
      </dgm:t>
    </dgm:pt>
    <dgm:pt modelId="{50275640-4C6E-4157-A6AE-E66C4FC3839D}">
      <dgm:prSet phldrT="[Text]"/>
      <dgm:spPr/>
      <dgm:t>
        <a:bodyPr/>
        <a:lstStyle/>
        <a:p>
          <a:r>
            <a:rPr lang="en-ID" dirty="0"/>
            <a:t>KEPUTUSAN </a:t>
          </a:r>
        </a:p>
        <a:p>
          <a:r>
            <a:rPr lang="en-ID" dirty="0"/>
            <a:t>WALIKOTA</a:t>
          </a:r>
        </a:p>
      </dgm:t>
    </dgm:pt>
    <dgm:pt modelId="{32318A3E-25A7-48A3-8D46-A94AEBE5FA3F}" type="parTrans" cxnId="{C42E313D-5D25-4569-ABD9-53D52969BD9A}">
      <dgm:prSet/>
      <dgm:spPr/>
      <dgm:t>
        <a:bodyPr/>
        <a:lstStyle/>
        <a:p>
          <a:endParaRPr lang="en-ID"/>
        </a:p>
      </dgm:t>
    </dgm:pt>
    <dgm:pt modelId="{F2A662C6-B727-4CB7-964D-E2E9963A4219}" type="sibTrans" cxnId="{C42E313D-5D25-4569-ABD9-53D52969BD9A}">
      <dgm:prSet/>
      <dgm:spPr/>
      <dgm:t>
        <a:bodyPr/>
        <a:lstStyle/>
        <a:p>
          <a:endParaRPr lang="en-ID"/>
        </a:p>
      </dgm:t>
    </dgm:pt>
    <dgm:pt modelId="{432DA4DC-0479-426C-B40E-3BBD1FC0DAD1}">
      <dgm:prSet phldrT="[Text]"/>
      <dgm:spPr/>
      <dgm:t>
        <a:bodyPr/>
        <a:lstStyle/>
        <a:p>
          <a:r>
            <a:rPr lang="en-ID" dirty="0"/>
            <a:t>KEPUTUSAN</a:t>
          </a:r>
        </a:p>
        <a:p>
          <a:r>
            <a:rPr lang="en-ID" dirty="0"/>
            <a:t>SEKDA</a:t>
          </a:r>
        </a:p>
      </dgm:t>
    </dgm:pt>
    <dgm:pt modelId="{95B37617-BE38-43FB-858A-B2656A401B2A}" type="parTrans" cxnId="{52577A3B-EC95-4AC2-82F3-2EA4A1532A43}">
      <dgm:prSet/>
      <dgm:spPr/>
      <dgm:t>
        <a:bodyPr/>
        <a:lstStyle/>
        <a:p>
          <a:endParaRPr lang="en-ID"/>
        </a:p>
      </dgm:t>
    </dgm:pt>
    <dgm:pt modelId="{4D0A6530-9E9A-4903-8525-D22794061E0D}" type="sibTrans" cxnId="{52577A3B-EC95-4AC2-82F3-2EA4A1532A43}">
      <dgm:prSet/>
      <dgm:spPr/>
      <dgm:t>
        <a:bodyPr/>
        <a:lstStyle/>
        <a:p>
          <a:endParaRPr lang="en-ID"/>
        </a:p>
      </dgm:t>
    </dgm:pt>
    <dgm:pt modelId="{EB13C45E-A1FF-4BF2-84D0-5BEF7AFEE685}" type="pres">
      <dgm:prSet presAssocID="{C9B836BB-D729-4ECF-BFAE-C6FE8DF76AC6}" presName="diagram" presStyleCnt="0">
        <dgm:presLayoutVars>
          <dgm:chMax val="1"/>
          <dgm:dir/>
          <dgm:animLvl val="ctr"/>
          <dgm:resizeHandles val="exact"/>
        </dgm:presLayoutVars>
      </dgm:prSet>
      <dgm:spPr/>
    </dgm:pt>
    <dgm:pt modelId="{8A9C1BAF-7A1F-4993-854C-92FB8DC970F1}" type="pres">
      <dgm:prSet presAssocID="{C9B836BB-D729-4ECF-BFAE-C6FE8DF76AC6}" presName="matrix" presStyleCnt="0"/>
      <dgm:spPr/>
    </dgm:pt>
    <dgm:pt modelId="{A3B6F4E7-85CF-4E2D-9318-9085687DC6B6}" type="pres">
      <dgm:prSet presAssocID="{C9B836BB-D729-4ECF-BFAE-C6FE8DF76AC6}" presName="tile1" presStyleLbl="node1" presStyleIdx="0" presStyleCnt="4" custLinFactNeighborX="-8759" custLinFactNeighborY="-2430"/>
      <dgm:spPr/>
    </dgm:pt>
    <dgm:pt modelId="{2F710FC5-60B2-45FC-89DF-0BAC23FA8808}" type="pres">
      <dgm:prSet presAssocID="{C9B836BB-D729-4ECF-BFAE-C6FE8DF76AC6}" presName="tile1text" presStyleLbl="node1" presStyleIdx="0" presStyleCnt="4">
        <dgm:presLayoutVars>
          <dgm:chMax val="0"/>
          <dgm:chPref val="0"/>
          <dgm:bulletEnabled val="1"/>
        </dgm:presLayoutVars>
      </dgm:prSet>
      <dgm:spPr/>
    </dgm:pt>
    <dgm:pt modelId="{D3F02993-9CCB-45BD-8990-5AC5644CF139}" type="pres">
      <dgm:prSet presAssocID="{C9B836BB-D729-4ECF-BFAE-C6FE8DF76AC6}" presName="tile2" presStyleLbl="node1" presStyleIdx="1" presStyleCnt="4" custLinFactNeighborX="3900"/>
      <dgm:spPr/>
    </dgm:pt>
    <dgm:pt modelId="{26231FC1-5D89-4128-9C7D-CCF0CC61E7D2}" type="pres">
      <dgm:prSet presAssocID="{C9B836BB-D729-4ECF-BFAE-C6FE8DF76AC6}" presName="tile2text" presStyleLbl="node1" presStyleIdx="1" presStyleCnt="4">
        <dgm:presLayoutVars>
          <dgm:chMax val="0"/>
          <dgm:chPref val="0"/>
          <dgm:bulletEnabled val="1"/>
        </dgm:presLayoutVars>
      </dgm:prSet>
      <dgm:spPr/>
    </dgm:pt>
    <dgm:pt modelId="{4F42238A-EAC7-4108-B19F-F504346D6FEE}" type="pres">
      <dgm:prSet presAssocID="{C9B836BB-D729-4ECF-BFAE-C6FE8DF76AC6}" presName="tile3" presStyleLbl="node1" presStyleIdx="2" presStyleCnt="4"/>
      <dgm:spPr/>
    </dgm:pt>
    <dgm:pt modelId="{397D81DF-CF06-469F-B276-08CED7AA8858}" type="pres">
      <dgm:prSet presAssocID="{C9B836BB-D729-4ECF-BFAE-C6FE8DF76AC6}" presName="tile3text" presStyleLbl="node1" presStyleIdx="2" presStyleCnt="4">
        <dgm:presLayoutVars>
          <dgm:chMax val="0"/>
          <dgm:chPref val="0"/>
          <dgm:bulletEnabled val="1"/>
        </dgm:presLayoutVars>
      </dgm:prSet>
      <dgm:spPr/>
    </dgm:pt>
    <dgm:pt modelId="{B2DC6E00-2546-4974-AE36-E9764B6B4FB4}" type="pres">
      <dgm:prSet presAssocID="{C9B836BB-D729-4ECF-BFAE-C6FE8DF76AC6}" presName="tile4" presStyleLbl="node1" presStyleIdx="3" presStyleCnt="4"/>
      <dgm:spPr/>
    </dgm:pt>
    <dgm:pt modelId="{282938B6-A63C-415F-9080-1DC9A29E19EB}" type="pres">
      <dgm:prSet presAssocID="{C9B836BB-D729-4ECF-BFAE-C6FE8DF76AC6}" presName="tile4text" presStyleLbl="node1" presStyleIdx="3" presStyleCnt="4">
        <dgm:presLayoutVars>
          <dgm:chMax val="0"/>
          <dgm:chPref val="0"/>
          <dgm:bulletEnabled val="1"/>
        </dgm:presLayoutVars>
      </dgm:prSet>
      <dgm:spPr/>
    </dgm:pt>
    <dgm:pt modelId="{AC86B3DA-FA7A-4C44-BF0B-AE1ED7132310}" type="pres">
      <dgm:prSet presAssocID="{C9B836BB-D729-4ECF-BFAE-C6FE8DF76AC6}" presName="centerTile" presStyleLbl="fgShp" presStyleIdx="0" presStyleCnt="1" custScaleX="126498" custScaleY="127248">
        <dgm:presLayoutVars>
          <dgm:chMax val="0"/>
          <dgm:chPref val="0"/>
        </dgm:presLayoutVars>
      </dgm:prSet>
      <dgm:spPr/>
    </dgm:pt>
  </dgm:ptLst>
  <dgm:cxnLst>
    <dgm:cxn modelId="{A036BD2B-7D14-45DC-9318-0A140772161A}" type="presOf" srcId="{432DA4DC-0479-426C-B40E-3BBD1FC0DAD1}" destId="{B2DC6E00-2546-4974-AE36-E9764B6B4FB4}" srcOrd="0" destOrd="0" presId="urn:microsoft.com/office/officeart/2005/8/layout/matrix1"/>
    <dgm:cxn modelId="{52577A3B-EC95-4AC2-82F3-2EA4A1532A43}" srcId="{39A13E3B-3BE7-4785-B975-D24C8A900B98}" destId="{432DA4DC-0479-426C-B40E-3BBD1FC0DAD1}" srcOrd="3" destOrd="0" parTransId="{95B37617-BE38-43FB-858A-B2656A401B2A}" sibTransId="{4D0A6530-9E9A-4903-8525-D22794061E0D}"/>
    <dgm:cxn modelId="{C42E313D-5D25-4569-ABD9-53D52969BD9A}" srcId="{39A13E3B-3BE7-4785-B975-D24C8A900B98}" destId="{50275640-4C6E-4157-A6AE-E66C4FC3839D}" srcOrd="2" destOrd="0" parTransId="{32318A3E-25A7-48A3-8D46-A94AEBE5FA3F}" sibTransId="{F2A662C6-B727-4CB7-964D-E2E9963A4219}"/>
    <dgm:cxn modelId="{1392DD3D-D3CD-4C75-8281-496C9EA87FBD}" type="presOf" srcId="{39A13E3B-3BE7-4785-B975-D24C8A900B98}" destId="{AC86B3DA-FA7A-4C44-BF0B-AE1ED7132310}" srcOrd="0" destOrd="0" presId="urn:microsoft.com/office/officeart/2005/8/layout/matrix1"/>
    <dgm:cxn modelId="{FA871047-9FFA-459C-8426-3E81F5766E1A}" srcId="{C9B836BB-D729-4ECF-BFAE-C6FE8DF76AC6}" destId="{39A13E3B-3BE7-4785-B975-D24C8A900B98}" srcOrd="0" destOrd="0" parTransId="{39BE7CFD-98E6-4A4E-AE11-E7940D6E50D8}" sibTransId="{9A265B01-7B6D-4D53-8D33-A8CF08029726}"/>
    <dgm:cxn modelId="{CDFE7E54-52A0-471E-92DF-21FE7D1B1235}" srcId="{39A13E3B-3BE7-4785-B975-D24C8A900B98}" destId="{56EE6F6C-09BF-4396-A846-30014C90413F}" srcOrd="0" destOrd="0" parTransId="{1614E0D7-5CAE-4418-A260-3140D1C4999A}" sibTransId="{7AA9DC1F-5FDB-410F-A46C-4086BA4FFB53}"/>
    <dgm:cxn modelId="{94038377-D385-44DE-9F45-C6033C33EC35}" type="presOf" srcId="{432DA4DC-0479-426C-B40E-3BBD1FC0DAD1}" destId="{282938B6-A63C-415F-9080-1DC9A29E19EB}" srcOrd="1" destOrd="0" presId="urn:microsoft.com/office/officeart/2005/8/layout/matrix1"/>
    <dgm:cxn modelId="{7C2E7D59-FAA5-4754-863B-C68DDE5E917C}" type="presOf" srcId="{50275640-4C6E-4157-A6AE-E66C4FC3839D}" destId="{4F42238A-EAC7-4108-B19F-F504346D6FEE}" srcOrd="0" destOrd="0" presId="urn:microsoft.com/office/officeart/2005/8/layout/matrix1"/>
    <dgm:cxn modelId="{F396FC8C-7862-4F92-94C5-1A16AAA29350}" type="presOf" srcId="{50275640-4C6E-4157-A6AE-E66C4FC3839D}" destId="{397D81DF-CF06-469F-B276-08CED7AA8858}" srcOrd="1" destOrd="0" presId="urn:microsoft.com/office/officeart/2005/8/layout/matrix1"/>
    <dgm:cxn modelId="{6D424B8E-077C-48B5-835B-E555E28D0E8E}" type="presOf" srcId="{C9B836BB-D729-4ECF-BFAE-C6FE8DF76AC6}" destId="{EB13C45E-A1FF-4BF2-84D0-5BEF7AFEE685}" srcOrd="0" destOrd="0" presId="urn:microsoft.com/office/officeart/2005/8/layout/matrix1"/>
    <dgm:cxn modelId="{D28DFCA1-E00E-4F51-91DC-9267AE94D373}" type="presOf" srcId="{56EE6F6C-09BF-4396-A846-30014C90413F}" destId="{2F710FC5-60B2-45FC-89DF-0BAC23FA8808}" srcOrd="1" destOrd="0" presId="urn:microsoft.com/office/officeart/2005/8/layout/matrix1"/>
    <dgm:cxn modelId="{A60CD3B4-AC65-434F-85B1-63604004BA1F}" srcId="{39A13E3B-3BE7-4785-B975-D24C8A900B98}" destId="{93720366-CC43-4C9C-B383-224DD0F22576}" srcOrd="1" destOrd="0" parTransId="{047880C9-7DC4-4367-BA9D-9BDA2EF1E1BD}" sibTransId="{6E43AAAE-DF84-4271-B656-8CD775F8488E}"/>
    <dgm:cxn modelId="{240084BB-E573-4C59-8C59-7385771FA3CC}" type="presOf" srcId="{56EE6F6C-09BF-4396-A846-30014C90413F}" destId="{A3B6F4E7-85CF-4E2D-9318-9085687DC6B6}" srcOrd="0" destOrd="0" presId="urn:microsoft.com/office/officeart/2005/8/layout/matrix1"/>
    <dgm:cxn modelId="{987D8DE6-D062-488F-B90F-2E32B6FA1250}" type="presOf" srcId="{93720366-CC43-4C9C-B383-224DD0F22576}" destId="{D3F02993-9CCB-45BD-8990-5AC5644CF139}" srcOrd="0" destOrd="0" presId="urn:microsoft.com/office/officeart/2005/8/layout/matrix1"/>
    <dgm:cxn modelId="{779F6DE9-0BEC-441F-A943-3F3D3FE48A4D}" type="presOf" srcId="{93720366-CC43-4C9C-B383-224DD0F22576}" destId="{26231FC1-5D89-4128-9C7D-CCF0CC61E7D2}" srcOrd="1" destOrd="0" presId="urn:microsoft.com/office/officeart/2005/8/layout/matrix1"/>
    <dgm:cxn modelId="{ACE8D85A-E85F-44FA-BB46-9C6F8691F2EA}" type="presParOf" srcId="{EB13C45E-A1FF-4BF2-84D0-5BEF7AFEE685}" destId="{8A9C1BAF-7A1F-4993-854C-92FB8DC970F1}" srcOrd="0" destOrd="0" presId="urn:microsoft.com/office/officeart/2005/8/layout/matrix1"/>
    <dgm:cxn modelId="{A9532FCB-178D-4E0B-8CC1-9FE657B7816F}" type="presParOf" srcId="{8A9C1BAF-7A1F-4993-854C-92FB8DC970F1}" destId="{A3B6F4E7-85CF-4E2D-9318-9085687DC6B6}" srcOrd="0" destOrd="0" presId="urn:microsoft.com/office/officeart/2005/8/layout/matrix1"/>
    <dgm:cxn modelId="{DCB2FC24-5EC3-4B9C-B6B6-E243AE1BFC3F}" type="presParOf" srcId="{8A9C1BAF-7A1F-4993-854C-92FB8DC970F1}" destId="{2F710FC5-60B2-45FC-89DF-0BAC23FA8808}" srcOrd="1" destOrd="0" presId="urn:microsoft.com/office/officeart/2005/8/layout/matrix1"/>
    <dgm:cxn modelId="{9D923C4F-3606-4295-8F32-171BBC8BDC23}" type="presParOf" srcId="{8A9C1BAF-7A1F-4993-854C-92FB8DC970F1}" destId="{D3F02993-9CCB-45BD-8990-5AC5644CF139}" srcOrd="2" destOrd="0" presId="urn:microsoft.com/office/officeart/2005/8/layout/matrix1"/>
    <dgm:cxn modelId="{52184D52-7B0C-4F1C-B2FF-6203A0A72314}" type="presParOf" srcId="{8A9C1BAF-7A1F-4993-854C-92FB8DC970F1}" destId="{26231FC1-5D89-4128-9C7D-CCF0CC61E7D2}" srcOrd="3" destOrd="0" presId="urn:microsoft.com/office/officeart/2005/8/layout/matrix1"/>
    <dgm:cxn modelId="{03928D2F-2BC5-44DA-ACF6-7F6C8A59E251}" type="presParOf" srcId="{8A9C1BAF-7A1F-4993-854C-92FB8DC970F1}" destId="{4F42238A-EAC7-4108-B19F-F504346D6FEE}" srcOrd="4" destOrd="0" presId="urn:microsoft.com/office/officeart/2005/8/layout/matrix1"/>
    <dgm:cxn modelId="{401FCCCA-7790-4CF3-BA9A-7CCE0336AD74}" type="presParOf" srcId="{8A9C1BAF-7A1F-4993-854C-92FB8DC970F1}" destId="{397D81DF-CF06-469F-B276-08CED7AA8858}" srcOrd="5" destOrd="0" presId="urn:microsoft.com/office/officeart/2005/8/layout/matrix1"/>
    <dgm:cxn modelId="{C07D5D02-2F7E-4E6B-9C0A-224DE24BBF8D}" type="presParOf" srcId="{8A9C1BAF-7A1F-4993-854C-92FB8DC970F1}" destId="{B2DC6E00-2546-4974-AE36-E9764B6B4FB4}" srcOrd="6" destOrd="0" presId="urn:microsoft.com/office/officeart/2005/8/layout/matrix1"/>
    <dgm:cxn modelId="{921DBB6C-6355-425A-A820-CED00F276E1A}" type="presParOf" srcId="{8A9C1BAF-7A1F-4993-854C-92FB8DC970F1}" destId="{282938B6-A63C-415F-9080-1DC9A29E19EB}" srcOrd="7" destOrd="0" presId="urn:microsoft.com/office/officeart/2005/8/layout/matrix1"/>
    <dgm:cxn modelId="{5FD5FD85-206F-4DAE-AEC3-54D46BEAB07A}" type="presParOf" srcId="{EB13C45E-A1FF-4BF2-84D0-5BEF7AFEE685}" destId="{AC86B3DA-FA7A-4C44-BF0B-AE1ED713231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F2867F-0697-48DB-BFDE-CBDAFBAE2F81}" type="doc">
      <dgm:prSet loTypeId="urn:microsoft.com/office/officeart/2005/8/layout/hProcess3" loCatId="process" qsTypeId="urn:microsoft.com/office/officeart/2005/8/quickstyle/simple5" qsCatId="simple" csTypeId="urn:microsoft.com/office/officeart/2005/8/colors/colorful4" csCatId="colorful" phldr="1"/>
      <dgm:spPr/>
    </dgm:pt>
    <dgm:pt modelId="{5141FB9E-FA28-46BD-8E46-9498871C8957}">
      <dgm:prSet phldrT="[Text]"/>
      <dgm:spPr/>
      <dgm:t>
        <a:bodyPr/>
        <a:lstStyle/>
        <a:p>
          <a:r>
            <a:rPr lang="en-ID" dirty="0" err="1"/>
            <a:t>Fisik</a:t>
          </a:r>
          <a:endParaRPr lang="en-ID" dirty="0"/>
        </a:p>
      </dgm:t>
    </dgm:pt>
    <dgm:pt modelId="{A258C066-5B9F-4664-BAB8-DB121A3E59F5}" type="parTrans" cxnId="{29EC2D5B-0A78-483B-AC79-DAAA1007AFE3}">
      <dgm:prSet/>
      <dgm:spPr/>
      <dgm:t>
        <a:bodyPr/>
        <a:lstStyle/>
        <a:p>
          <a:endParaRPr lang="en-ID"/>
        </a:p>
      </dgm:t>
    </dgm:pt>
    <dgm:pt modelId="{43B03052-27B7-45A9-82D0-2BDCAF63508D}" type="sibTrans" cxnId="{29EC2D5B-0A78-483B-AC79-DAAA1007AFE3}">
      <dgm:prSet/>
      <dgm:spPr/>
      <dgm:t>
        <a:bodyPr/>
        <a:lstStyle/>
        <a:p>
          <a:endParaRPr lang="en-ID"/>
        </a:p>
      </dgm:t>
    </dgm:pt>
    <dgm:pt modelId="{5FCF57BA-3293-4494-B2D3-FF7FE2195387}">
      <dgm:prSet phldrT="[Text]"/>
      <dgm:spPr/>
      <dgm:t>
        <a:bodyPr/>
        <a:lstStyle/>
        <a:p>
          <a:r>
            <a:rPr lang="en-ID" dirty="0"/>
            <a:t>Bag Hukum</a:t>
          </a:r>
        </a:p>
      </dgm:t>
    </dgm:pt>
    <dgm:pt modelId="{636A20BC-BF3D-4284-AD82-E87FCB8DFE63}" type="parTrans" cxnId="{05FA12DC-468A-405E-A4E3-86655B5401C4}">
      <dgm:prSet/>
      <dgm:spPr/>
      <dgm:t>
        <a:bodyPr/>
        <a:lstStyle/>
        <a:p>
          <a:endParaRPr lang="en-ID"/>
        </a:p>
      </dgm:t>
    </dgm:pt>
    <dgm:pt modelId="{EE7FCF5A-BF43-4C5D-8A94-2B4329E26AC7}" type="sibTrans" cxnId="{05FA12DC-468A-405E-A4E3-86655B5401C4}">
      <dgm:prSet/>
      <dgm:spPr/>
      <dgm:t>
        <a:bodyPr/>
        <a:lstStyle/>
        <a:p>
          <a:endParaRPr lang="en-ID"/>
        </a:p>
      </dgm:t>
    </dgm:pt>
    <dgm:pt modelId="{2437BBB5-93E8-4BA9-A5E2-60F8E6646D59}" type="pres">
      <dgm:prSet presAssocID="{66F2867F-0697-48DB-BFDE-CBDAFBAE2F81}" presName="Name0" presStyleCnt="0">
        <dgm:presLayoutVars>
          <dgm:dir/>
          <dgm:animLvl val="lvl"/>
          <dgm:resizeHandles val="exact"/>
        </dgm:presLayoutVars>
      </dgm:prSet>
      <dgm:spPr/>
    </dgm:pt>
    <dgm:pt modelId="{76D5CC57-7B72-4FA4-82AB-2BAD2DCB527A}" type="pres">
      <dgm:prSet presAssocID="{66F2867F-0697-48DB-BFDE-CBDAFBAE2F81}" presName="dummy" presStyleCnt="0"/>
      <dgm:spPr/>
    </dgm:pt>
    <dgm:pt modelId="{3C4CB6E4-390C-4396-A2CA-23370C30C7B1}" type="pres">
      <dgm:prSet presAssocID="{66F2867F-0697-48DB-BFDE-CBDAFBAE2F81}" presName="linH" presStyleCnt="0"/>
      <dgm:spPr/>
    </dgm:pt>
    <dgm:pt modelId="{A0577F8D-EB0D-4603-8B9B-842D6EC20C81}" type="pres">
      <dgm:prSet presAssocID="{66F2867F-0697-48DB-BFDE-CBDAFBAE2F81}" presName="padding1" presStyleCnt="0"/>
      <dgm:spPr/>
    </dgm:pt>
    <dgm:pt modelId="{3EDCCC70-1FC3-4F2A-9863-E4A92CA47096}" type="pres">
      <dgm:prSet presAssocID="{5141FB9E-FA28-46BD-8E46-9498871C8957}" presName="linV" presStyleCnt="0"/>
      <dgm:spPr/>
    </dgm:pt>
    <dgm:pt modelId="{06133CF6-D1C8-43EF-A224-F1F2118F165A}" type="pres">
      <dgm:prSet presAssocID="{5141FB9E-FA28-46BD-8E46-9498871C8957}" presName="spVertical1" presStyleCnt="0"/>
      <dgm:spPr/>
    </dgm:pt>
    <dgm:pt modelId="{C75F92BD-FA42-4F2B-BDA4-F521FF2C6482}" type="pres">
      <dgm:prSet presAssocID="{5141FB9E-FA28-46BD-8E46-9498871C8957}" presName="parTx" presStyleLbl="revTx" presStyleIdx="0" presStyleCnt="2">
        <dgm:presLayoutVars>
          <dgm:chMax val="0"/>
          <dgm:chPref val="0"/>
          <dgm:bulletEnabled val="1"/>
        </dgm:presLayoutVars>
      </dgm:prSet>
      <dgm:spPr/>
    </dgm:pt>
    <dgm:pt modelId="{B7EBAC4A-6580-4810-9278-6F7E26772B7E}" type="pres">
      <dgm:prSet presAssocID="{5141FB9E-FA28-46BD-8E46-9498871C8957}" presName="spVertical2" presStyleCnt="0"/>
      <dgm:spPr/>
    </dgm:pt>
    <dgm:pt modelId="{8E2F7E68-14BC-4BC3-AA6D-9E3F5506A684}" type="pres">
      <dgm:prSet presAssocID="{5141FB9E-FA28-46BD-8E46-9498871C8957}" presName="spVertical3" presStyleCnt="0"/>
      <dgm:spPr/>
    </dgm:pt>
    <dgm:pt modelId="{A5A81F53-5B45-43BB-8357-F7B5CFEADF07}" type="pres">
      <dgm:prSet presAssocID="{43B03052-27B7-45A9-82D0-2BDCAF63508D}" presName="space" presStyleCnt="0"/>
      <dgm:spPr/>
    </dgm:pt>
    <dgm:pt modelId="{FF460EB8-0D17-406F-9F5D-7EEDE375F9A7}" type="pres">
      <dgm:prSet presAssocID="{5FCF57BA-3293-4494-B2D3-FF7FE2195387}" presName="linV" presStyleCnt="0"/>
      <dgm:spPr/>
    </dgm:pt>
    <dgm:pt modelId="{C4923288-C7B0-4FC8-A59A-1BCF0E591799}" type="pres">
      <dgm:prSet presAssocID="{5FCF57BA-3293-4494-B2D3-FF7FE2195387}" presName="spVertical1" presStyleCnt="0"/>
      <dgm:spPr/>
    </dgm:pt>
    <dgm:pt modelId="{E4E4229F-3247-41C2-A853-90D2F2CC90B4}" type="pres">
      <dgm:prSet presAssocID="{5FCF57BA-3293-4494-B2D3-FF7FE2195387}" presName="parTx" presStyleLbl="revTx" presStyleIdx="1" presStyleCnt="2">
        <dgm:presLayoutVars>
          <dgm:chMax val="0"/>
          <dgm:chPref val="0"/>
          <dgm:bulletEnabled val="1"/>
        </dgm:presLayoutVars>
      </dgm:prSet>
      <dgm:spPr/>
    </dgm:pt>
    <dgm:pt modelId="{AEE56DA3-B397-443D-957B-ECB7FF739726}" type="pres">
      <dgm:prSet presAssocID="{5FCF57BA-3293-4494-B2D3-FF7FE2195387}" presName="spVertical2" presStyleCnt="0"/>
      <dgm:spPr/>
    </dgm:pt>
    <dgm:pt modelId="{FBE60083-0D6A-48C3-AA36-C1A5D9C74C0F}" type="pres">
      <dgm:prSet presAssocID="{5FCF57BA-3293-4494-B2D3-FF7FE2195387}" presName="spVertical3" presStyleCnt="0"/>
      <dgm:spPr/>
    </dgm:pt>
    <dgm:pt modelId="{0F498EC1-2402-4778-98B8-557EFCFA138B}" type="pres">
      <dgm:prSet presAssocID="{66F2867F-0697-48DB-BFDE-CBDAFBAE2F81}" presName="padding2" presStyleCnt="0"/>
      <dgm:spPr/>
    </dgm:pt>
    <dgm:pt modelId="{FBE140C2-27D8-447D-89B5-BD57D7A93888}" type="pres">
      <dgm:prSet presAssocID="{66F2867F-0697-48DB-BFDE-CBDAFBAE2F81}" presName="negArrow" presStyleCnt="0"/>
      <dgm:spPr/>
    </dgm:pt>
    <dgm:pt modelId="{0230D09A-E061-44A0-95C1-0E677A883A06}" type="pres">
      <dgm:prSet presAssocID="{66F2867F-0697-48DB-BFDE-CBDAFBAE2F81}" presName="backgroundArrow" presStyleLbl="node1" presStyleIdx="0" presStyleCnt="1" custLinFactNeighborX="21875" custLinFactNeighborY="19"/>
      <dgm:spPr/>
    </dgm:pt>
  </dgm:ptLst>
  <dgm:cxnLst>
    <dgm:cxn modelId="{29EC2D5B-0A78-483B-AC79-DAAA1007AFE3}" srcId="{66F2867F-0697-48DB-BFDE-CBDAFBAE2F81}" destId="{5141FB9E-FA28-46BD-8E46-9498871C8957}" srcOrd="0" destOrd="0" parTransId="{A258C066-5B9F-4664-BAB8-DB121A3E59F5}" sibTransId="{43B03052-27B7-45A9-82D0-2BDCAF63508D}"/>
    <dgm:cxn modelId="{50173489-CC84-45B5-8851-E3ECBD2328EC}" type="presOf" srcId="{66F2867F-0697-48DB-BFDE-CBDAFBAE2F81}" destId="{2437BBB5-93E8-4BA9-A5E2-60F8E6646D59}" srcOrd="0" destOrd="0" presId="urn:microsoft.com/office/officeart/2005/8/layout/hProcess3"/>
    <dgm:cxn modelId="{ACA223A6-703E-4BC5-9F6D-6274DC2FFE2F}" type="presOf" srcId="{5FCF57BA-3293-4494-B2D3-FF7FE2195387}" destId="{E4E4229F-3247-41C2-A853-90D2F2CC90B4}" srcOrd="0" destOrd="0" presId="urn:microsoft.com/office/officeart/2005/8/layout/hProcess3"/>
    <dgm:cxn modelId="{05FA12DC-468A-405E-A4E3-86655B5401C4}" srcId="{66F2867F-0697-48DB-BFDE-CBDAFBAE2F81}" destId="{5FCF57BA-3293-4494-B2D3-FF7FE2195387}" srcOrd="1" destOrd="0" parTransId="{636A20BC-BF3D-4284-AD82-E87FCB8DFE63}" sibTransId="{EE7FCF5A-BF43-4C5D-8A94-2B4329E26AC7}"/>
    <dgm:cxn modelId="{7D5FD9DC-8D8B-47CB-B62A-C9D216BE8893}" type="presOf" srcId="{5141FB9E-FA28-46BD-8E46-9498871C8957}" destId="{C75F92BD-FA42-4F2B-BDA4-F521FF2C6482}" srcOrd="0" destOrd="0" presId="urn:microsoft.com/office/officeart/2005/8/layout/hProcess3"/>
    <dgm:cxn modelId="{1E6A57B0-4048-41C3-8F2A-CD334991F993}" type="presParOf" srcId="{2437BBB5-93E8-4BA9-A5E2-60F8E6646D59}" destId="{76D5CC57-7B72-4FA4-82AB-2BAD2DCB527A}" srcOrd="0" destOrd="0" presId="urn:microsoft.com/office/officeart/2005/8/layout/hProcess3"/>
    <dgm:cxn modelId="{349B237B-93FE-40DD-A1C1-FC790CC6FE5B}" type="presParOf" srcId="{2437BBB5-93E8-4BA9-A5E2-60F8E6646D59}" destId="{3C4CB6E4-390C-4396-A2CA-23370C30C7B1}" srcOrd="1" destOrd="0" presId="urn:microsoft.com/office/officeart/2005/8/layout/hProcess3"/>
    <dgm:cxn modelId="{380295DA-7347-4F95-9271-D6272BB46126}" type="presParOf" srcId="{3C4CB6E4-390C-4396-A2CA-23370C30C7B1}" destId="{A0577F8D-EB0D-4603-8B9B-842D6EC20C81}" srcOrd="0" destOrd="0" presId="urn:microsoft.com/office/officeart/2005/8/layout/hProcess3"/>
    <dgm:cxn modelId="{26BC90D0-66E1-4AE2-85A1-3B5A1D79550F}" type="presParOf" srcId="{3C4CB6E4-390C-4396-A2CA-23370C30C7B1}" destId="{3EDCCC70-1FC3-4F2A-9863-E4A92CA47096}" srcOrd="1" destOrd="0" presId="urn:microsoft.com/office/officeart/2005/8/layout/hProcess3"/>
    <dgm:cxn modelId="{02CB0B74-991A-43D9-AF3E-B94DB71421C7}" type="presParOf" srcId="{3EDCCC70-1FC3-4F2A-9863-E4A92CA47096}" destId="{06133CF6-D1C8-43EF-A224-F1F2118F165A}" srcOrd="0" destOrd="0" presId="urn:microsoft.com/office/officeart/2005/8/layout/hProcess3"/>
    <dgm:cxn modelId="{A0A38B89-687D-4FAB-B36B-7D9D2EFBC5A3}" type="presParOf" srcId="{3EDCCC70-1FC3-4F2A-9863-E4A92CA47096}" destId="{C75F92BD-FA42-4F2B-BDA4-F521FF2C6482}" srcOrd="1" destOrd="0" presId="urn:microsoft.com/office/officeart/2005/8/layout/hProcess3"/>
    <dgm:cxn modelId="{EF6B95A4-AD33-460E-91DD-8EA73E1816E9}" type="presParOf" srcId="{3EDCCC70-1FC3-4F2A-9863-E4A92CA47096}" destId="{B7EBAC4A-6580-4810-9278-6F7E26772B7E}" srcOrd="2" destOrd="0" presId="urn:microsoft.com/office/officeart/2005/8/layout/hProcess3"/>
    <dgm:cxn modelId="{ACE5D795-918E-47C4-9A5C-961C8062DA51}" type="presParOf" srcId="{3EDCCC70-1FC3-4F2A-9863-E4A92CA47096}" destId="{8E2F7E68-14BC-4BC3-AA6D-9E3F5506A684}" srcOrd="3" destOrd="0" presId="urn:microsoft.com/office/officeart/2005/8/layout/hProcess3"/>
    <dgm:cxn modelId="{5CE616D7-D21F-4DE7-A076-D9D73510891C}" type="presParOf" srcId="{3C4CB6E4-390C-4396-A2CA-23370C30C7B1}" destId="{A5A81F53-5B45-43BB-8357-F7B5CFEADF07}" srcOrd="2" destOrd="0" presId="urn:microsoft.com/office/officeart/2005/8/layout/hProcess3"/>
    <dgm:cxn modelId="{E3FBF269-1931-4378-B1B3-467D2D4776F9}" type="presParOf" srcId="{3C4CB6E4-390C-4396-A2CA-23370C30C7B1}" destId="{FF460EB8-0D17-406F-9F5D-7EEDE375F9A7}" srcOrd="3" destOrd="0" presId="urn:microsoft.com/office/officeart/2005/8/layout/hProcess3"/>
    <dgm:cxn modelId="{6F36AC0C-4F63-45A1-A77D-38714996F087}" type="presParOf" srcId="{FF460EB8-0D17-406F-9F5D-7EEDE375F9A7}" destId="{C4923288-C7B0-4FC8-A59A-1BCF0E591799}" srcOrd="0" destOrd="0" presId="urn:microsoft.com/office/officeart/2005/8/layout/hProcess3"/>
    <dgm:cxn modelId="{EE0A51A9-7F0D-41BE-9779-50F9782D95E9}" type="presParOf" srcId="{FF460EB8-0D17-406F-9F5D-7EEDE375F9A7}" destId="{E4E4229F-3247-41C2-A853-90D2F2CC90B4}" srcOrd="1" destOrd="0" presId="urn:microsoft.com/office/officeart/2005/8/layout/hProcess3"/>
    <dgm:cxn modelId="{EA640F79-C41F-4CE7-B1F3-28FB9A480467}" type="presParOf" srcId="{FF460EB8-0D17-406F-9F5D-7EEDE375F9A7}" destId="{AEE56DA3-B397-443D-957B-ECB7FF739726}" srcOrd="2" destOrd="0" presId="urn:microsoft.com/office/officeart/2005/8/layout/hProcess3"/>
    <dgm:cxn modelId="{4BC04F5C-4744-46C0-835C-5CA052B40AE7}" type="presParOf" srcId="{FF460EB8-0D17-406F-9F5D-7EEDE375F9A7}" destId="{FBE60083-0D6A-48C3-AA36-C1A5D9C74C0F}" srcOrd="3" destOrd="0" presId="urn:microsoft.com/office/officeart/2005/8/layout/hProcess3"/>
    <dgm:cxn modelId="{4D3C30B2-D8C1-4F31-AA1D-32EE085D2D0B}" type="presParOf" srcId="{3C4CB6E4-390C-4396-A2CA-23370C30C7B1}" destId="{0F498EC1-2402-4778-98B8-557EFCFA138B}" srcOrd="4" destOrd="0" presId="urn:microsoft.com/office/officeart/2005/8/layout/hProcess3"/>
    <dgm:cxn modelId="{7FEFB303-B079-4D94-9EF3-E454A3A69A12}" type="presParOf" srcId="{3C4CB6E4-390C-4396-A2CA-23370C30C7B1}" destId="{FBE140C2-27D8-447D-89B5-BD57D7A93888}" srcOrd="5" destOrd="0" presId="urn:microsoft.com/office/officeart/2005/8/layout/hProcess3"/>
    <dgm:cxn modelId="{F6643D52-FD37-431D-BD91-0E03158E718A}" type="presParOf" srcId="{3C4CB6E4-390C-4396-A2CA-23370C30C7B1}" destId="{0230D09A-E061-44A0-95C1-0E677A883A06}" srcOrd="6"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9EA3DE-7643-491F-AA50-F23A6D18FCAA}" type="doc">
      <dgm:prSet loTypeId="urn:microsoft.com/office/officeart/2005/8/layout/hProcess3" loCatId="process" qsTypeId="urn:microsoft.com/office/officeart/2005/8/quickstyle/3d1" qsCatId="3D" csTypeId="urn:microsoft.com/office/officeart/2005/8/colors/colorful3" csCatId="colorful" phldr="1"/>
      <dgm:spPr/>
    </dgm:pt>
    <dgm:pt modelId="{D9E4304B-34F6-4020-9843-EFEAACEFA632}">
      <dgm:prSet phldrT="[Text]"/>
      <dgm:spPr/>
      <dgm:t>
        <a:bodyPr/>
        <a:lstStyle/>
        <a:p>
          <a:r>
            <a:rPr lang="en-ID" dirty="0" err="1"/>
            <a:t>Softfile</a:t>
          </a:r>
          <a:endParaRPr lang="en-ID" dirty="0"/>
        </a:p>
      </dgm:t>
    </dgm:pt>
    <dgm:pt modelId="{9668C86B-8F5E-4D2A-B3BA-79B9D1B6A412}" type="parTrans" cxnId="{A162B9E2-25B0-4116-8FAA-15171C26C751}">
      <dgm:prSet/>
      <dgm:spPr/>
      <dgm:t>
        <a:bodyPr/>
        <a:lstStyle/>
        <a:p>
          <a:endParaRPr lang="en-ID"/>
        </a:p>
      </dgm:t>
    </dgm:pt>
    <dgm:pt modelId="{17920F3F-9033-4CD0-8127-871EC14E52ED}" type="sibTrans" cxnId="{A162B9E2-25B0-4116-8FAA-15171C26C751}">
      <dgm:prSet/>
      <dgm:spPr/>
      <dgm:t>
        <a:bodyPr/>
        <a:lstStyle/>
        <a:p>
          <a:endParaRPr lang="en-ID"/>
        </a:p>
      </dgm:t>
    </dgm:pt>
    <dgm:pt modelId="{11032884-3725-4BA9-976B-01366647BAEB}">
      <dgm:prSet phldrT="[Text]"/>
      <dgm:spPr/>
      <dgm:t>
        <a:bodyPr/>
        <a:lstStyle/>
        <a:p>
          <a:r>
            <a:rPr lang="en-ID" dirty="0" err="1"/>
            <a:t>SiMONAS</a:t>
          </a:r>
          <a:endParaRPr lang="en-ID" dirty="0"/>
        </a:p>
      </dgm:t>
    </dgm:pt>
    <dgm:pt modelId="{7DCAA4C7-B021-4985-BB9B-C4DDAD4EC456}" type="parTrans" cxnId="{B0B8C92C-6CE2-4B6A-A0F1-334436F3A4EA}">
      <dgm:prSet/>
      <dgm:spPr/>
      <dgm:t>
        <a:bodyPr/>
        <a:lstStyle/>
        <a:p>
          <a:endParaRPr lang="en-ID"/>
        </a:p>
      </dgm:t>
    </dgm:pt>
    <dgm:pt modelId="{3E6DFB1A-6173-42BD-85F3-BD3E7A652832}" type="sibTrans" cxnId="{B0B8C92C-6CE2-4B6A-A0F1-334436F3A4EA}">
      <dgm:prSet/>
      <dgm:spPr/>
      <dgm:t>
        <a:bodyPr/>
        <a:lstStyle/>
        <a:p>
          <a:endParaRPr lang="en-ID"/>
        </a:p>
      </dgm:t>
    </dgm:pt>
    <dgm:pt modelId="{D60C5CBD-21AE-4671-9B5B-B1FEFF27F133}" type="pres">
      <dgm:prSet presAssocID="{DD9EA3DE-7643-491F-AA50-F23A6D18FCAA}" presName="Name0" presStyleCnt="0">
        <dgm:presLayoutVars>
          <dgm:dir/>
          <dgm:animLvl val="lvl"/>
          <dgm:resizeHandles val="exact"/>
        </dgm:presLayoutVars>
      </dgm:prSet>
      <dgm:spPr/>
    </dgm:pt>
    <dgm:pt modelId="{AF876313-3301-4B12-B7F9-4963C12B9991}" type="pres">
      <dgm:prSet presAssocID="{DD9EA3DE-7643-491F-AA50-F23A6D18FCAA}" presName="dummy" presStyleCnt="0"/>
      <dgm:spPr/>
    </dgm:pt>
    <dgm:pt modelId="{6A9B8659-517E-457C-9AD9-299E88197263}" type="pres">
      <dgm:prSet presAssocID="{DD9EA3DE-7643-491F-AA50-F23A6D18FCAA}" presName="linH" presStyleCnt="0"/>
      <dgm:spPr/>
    </dgm:pt>
    <dgm:pt modelId="{D35D718E-FA3C-402F-B563-BFE928AFEFDE}" type="pres">
      <dgm:prSet presAssocID="{DD9EA3DE-7643-491F-AA50-F23A6D18FCAA}" presName="padding1" presStyleCnt="0"/>
      <dgm:spPr/>
    </dgm:pt>
    <dgm:pt modelId="{BE64EAF6-0CD8-4C81-B4E1-750079618E1F}" type="pres">
      <dgm:prSet presAssocID="{D9E4304B-34F6-4020-9843-EFEAACEFA632}" presName="linV" presStyleCnt="0"/>
      <dgm:spPr/>
    </dgm:pt>
    <dgm:pt modelId="{FC2E2D1F-BF0E-432C-9677-038BFA92A2D5}" type="pres">
      <dgm:prSet presAssocID="{D9E4304B-34F6-4020-9843-EFEAACEFA632}" presName="spVertical1" presStyleCnt="0"/>
      <dgm:spPr/>
    </dgm:pt>
    <dgm:pt modelId="{E51CB651-B28B-415B-8EFB-3E5B440543E2}" type="pres">
      <dgm:prSet presAssocID="{D9E4304B-34F6-4020-9843-EFEAACEFA632}" presName="parTx" presStyleLbl="revTx" presStyleIdx="0" presStyleCnt="2">
        <dgm:presLayoutVars>
          <dgm:chMax val="0"/>
          <dgm:chPref val="0"/>
          <dgm:bulletEnabled val="1"/>
        </dgm:presLayoutVars>
      </dgm:prSet>
      <dgm:spPr/>
    </dgm:pt>
    <dgm:pt modelId="{77F1167C-84EB-49FF-8C9F-D47AB5A4665E}" type="pres">
      <dgm:prSet presAssocID="{D9E4304B-34F6-4020-9843-EFEAACEFA632}" presName="spVertical2" presStyleCnt="0"/>
      <dgm:spPr/>
    </dgm:pt>
    <dgm:pt modelId="{EDFC5E21-0FCF-4399-ADA0-2A56CC35008A}" type="pres">
      <dgm:prSet presAssocID="{D9E4304B-34F6-4020-9843-EFEAACEFA632}" presName="spVertical3" presStyleCnt="0"/>
      <dgm:spPr/>
    </dgm:pt>
    <dgm:pt modelId="{A418CF37-7F9E-4517-8658-6B3423A76E81}" type="pres">
      <dgm:prSet presAssocID="{17920F3F-9033-4CD0-8127-871EC14E52ED}" presName="space" presStyleCnt="0"/>
      <dgm:spPr/>
    </dgm:pt>
    <dgm:pt modelId="{B9B14D77-D8DD-446C-955E-D29CA6129CDB}" type="pres">
      <dgm:prSet presAssocID="{11032884-3725-4BA9-976B-01366647BAEB}" presName="linV" presStyleCnt="0"/>
      <dgm:spPr/>
    </dgm:pt>
    <dgm:pt modelId="{E8E45121-743C-4242-9CD3-5D2E434CEBBB}" type="pres">
      <dgm:prSet presAssocID="{11032884-3725-4BA9-976B-01366647BAEB}" presName="spVertical1" presStyleCnt="0"/>
      <dgm:spPr/>
    </dgm:pt>
    <dgm:pt modelId="{31D3C32A-E9D7-447B-AE7B-E05A36FEE42A}" type="pres">
      <dgm:prSet presAssocID="{11032884-3725-4BA9-976B-01366647BAEB}" presName="parTx" presStyleLbl="revTx" presStyleIdx="1" presStyleCnt="2">
        <dgm:presLayoutVars>
          <dgm:chMax val="0"/>
          <dgm:chPref val="0"/>
          <dgm:bulletEnabled val="1"/>
        </dgm:presLayoutVars>
      </dgm:prSet>
      <dgm:spPr/>
    </dgm:pt>
    <dgm:pt modelId="{BEC24EE7-D461-47A6-8904-F00E733E4131}" type="pres">
      <dgm:prSet presAssocID="{11032884-3725-4BA9-976B-01366647BAEB}" presName="spVertical2" presStyleCnt="0"/>
      <dgm:spPr/>
    </dgm:pt>
    <dgm:pt modelId="{9C95EFCF-AB54-45F2-8BD3-48508A3757EA}" type="pres">
      <dgm:prSet presAssocID="{11032884-3725-4BA9-976B-01366647BAEB}" presName="spVertical3" presStyleCnt="0"/>
      <dgm:spPr/>
    </dgm:pt>
    <dgm:pt modelId="{80200C06-479A-42EA-A1FB-90DF67993E90}" type="pres">
      <dgm:prSet presAssocID="{DD9EA3DE-7643-491F-AA50-F23A6D18FCAA}" presName="padding2" presStyleCnt="0"/>
      <dgm:spPr/>
    </dgm:pt>
    <dgm:pt modelId="{5466ED98-7BFD-41CC-9937-5BD45E70776A}" type="pres">
      <dgm:prSet presAssocID="{DD9EA3DE-7643-491F-AA50-F23A6D18FCAA}" presName="negArrow" presStyleCnt="0"/>
      <dgm:spPr/>
    </dgm:pt>
    <dgm:pt modelId="{959E7B72-6CF8-4BEF-BA67-74988B7BA326}" type="pres">
      <dgm:prSet presAssocID="{DD9EA3DE-7643-491F-AA50-F23A6D18FCAA}" presName="backgroundArrow" presStyleLbl="node1" presStyleIdx="0" presStyleCnt="1" custLinFactNeighborX="-2893" custLinFactNeighborY="1246"/>
      <dgm:spPr/>
    </dgm:pt>
  </dgm:ptLst>
  <dgm:cxnLst>
    <dgm:cxn modelId="{B13BA824-52FD-4B31-B00A-4AD8003C58E1}" type="presOf" srcId="{DD9EA3DE-7643-491F-AA50-F23A6D18FCAA}" destId="{D60C5CBD-21AE-4671-9B5B-B1FEFF27F133}" srcOrd="0" destOrd="0" presId="urn:microsoft.com/office/officeart/2005/8/layout/hProcess3"/>
    <dgm:cxn modelId="{B0B8C92C-6CE2-4B6A-A0F1-334436F3A4EA}" srcId="{DD9EA3DE-7643-491F-AA50-F23A6D18FCAA}" destId="{11032884-3725-4BA9-976B-01366647BAEB}" srcOrd="1" destOrd="0" parTransId="{7DCAA4C7-B021-4985-BB9B-C4DDAD4EC456}" sibTransId="{3E6DFB1A-6173-42BD-85F3-BD3E7A652832}"/>
    <dgm:cxn modelId="{BCBB0E47-856F-4B5D-838D-75F32C9DAC7A}" type="presOf" srcId="{D9E4304B-34F6-4020-9843-EFEAACEFA632}" destId="{E51CB651-B28B-415B-8EFB-3E5B440543E2}" srcOrd="0" destOrd="0" presId="urn:microsoft.com/office/officeart/2005/8/layout/hProcess3"/>
    <dgm:cxn modelId="{03B6A28C-1D4C-4D5E-901D-CED24C43F7F4}" type="presOf" srcId="{11032884-3725-4BA9-976B-01366647BAEB}" destId="{31D3C32A-E9D7-447B-AE7B-E05A36FEE42A}" srcOrd="0" destOrd="0" presId="urn:microsoft.com/office/officeart/2005/8/layout/hProcess3"/>
    <dgm:cxn modelId="{A162B9E2-25B0-4116-8FAA-15171C26C751}" srcId="{DD9EA3DE-7643-491F-AA50-F23A6D18FCAA}" destId="{D9E4304B-34F6-4020-9843-EFEAACEFA632}" srcOrd="0" destOrd="0" parTransId="{9668C86B-8F5E-4D2A-B3BA-79B9D1B6A412}" sibTransId="{17920F3F-9033-4CD0-8127-871EC14E52ED}"/>
    <dgm:cxn modelId="{1E913076-4451-4EE8-B542-DD35648D5CEA}" type="presParOf" srcId="{D60C5CBD-21AE-4671-9B5B-B1FEFF27F133}" destId="{AF876313-3301-4B12-B7F9-4963C12B9991}" srcOrd="0" destOrd="0" presId="urn:microsoft.com/office/officeart/2005/8/layout/hProcess3"/>
    <dgm:cxn modelId="{9B6EFAF0-D98A-4BE6-B73D-8F2A2BCDD6BB}" type="presParOf" srcId="{D60C5CBD-21AE-4671-9B5B-B1FEFF27F133}" destId="{6A9B8659-517E-457C-9AD9-299E88197263}" srcOrd="1" destOrd="0" presId="urn:microsoft.com/office/officeart/2005/8/layout/hProcess3"/>
    <dgm:cxn modelId="{EDA5B485-16F8-4971-9406-40DCC9DA164B}" type="presParOf" srcId="{6A9B8659-517E-457C-9AD9-299E88197263}" destId="{D35D718E-FA3C-402F-B563-BFE928AFEFDE}" srcOrd="0" destOrd="0" presId="urn:microsoft.com/office/officeart/2005/8/layout/hProcess3"/>
    <dgm:cxn modelId="{394CA920-95B5-47E5-952D-14E81A79782B}" type="presParOf" srcId="{6A9B8659-517E-457C-9AD9-299E88197263}" destId="{BE64EAF6-0CD8-4C81-B4E1-750079618E1F}" srcOrd="1" destOrd="0" presId="urn:microsoft.com/office/officeart/2005/8/layout/hProcess3"/>
    <dgm:cxn modelId="{CD75E141-F3F9-4689-A1B9-6423CBC0EE79}" type="presParOf" srcId="{BE64EAF6-0CD8-4C81-B4E1-750079618E1F}" destId="{FC2E2D1F-BF0E-432C-9677-038BFA92A2D5}" srcOrd="0" destOrd="0" presId="urn:microsoft.com/office/officeart/2005/8/layout/hProcess3"/>
    <dgm:cxn modelId="{BFA91B10-C454-45B2-AE9F-8D52608BDD8C}" type="presParOf" srcId="{BE64EAF6-0CD8-4C81-B4E1-750079618E1F}" destId="{E51CB651-B28B-415B-8EFB-3E5B440543E2}" srcOrd="1" destOrd="0" presId="urn:microsoft.com/office/officeart/2005/8/layout/hProcess3"/>
    <dgm:cxn modelId="{22897F9A-3BFD-4221-B08E-AAE47777F98D}" type="presParOf" srcId="{BE64EAF6-0CD8-4C81-B4E1-750079618E1F}" destId="{77F1167C-84EB-49FF-8C9F-D47AB5A4665E}" srcOrd="2" destOrd="0" presId="urn:microsoft.com/office/officeart/2005/8/layout/hProcess3"/>
    <dgm:cxn modelId="{C1169437-64A8-4113-BCC7-0FE5FAF6821E}" type="presParOf" srcId="{BE64EAF6-0CD8-4C81-B4E1-750079618E1F}" destId="{EDFC5E21-0FCF-4399-ADA0-2A56CC35008A}" srcOrd="3" destOrd="0" presId="urn:microsoft.com/office/officeart/2005/8/layout/hProcess3"/>
    <dgm:cxn modelId="{92BAF2DE-5B64-47CF-8B6C-0CAFC3EBB413}" type="presParOf" srcId="{6A9B8659-517E-457C-9AD9-299E88197263}" destId="{A418CF37-7F9E-4517-8658-6B3423A76E81}" srcOrd="2" destOrd="0" presId="urn:microsoft.com/office/officeart/2005/8/layout/hProcess3"/>
    <dgm:cxn modelId="{296EB238-EB71-43FC-AEE0-CEFBB2E264FD}" type="presParOf" srcId="{6A9B8659-517E-457C-9AD9-299E88197263}" destId="{B9B14D77-D8DD-446C-955E-D29CA6129CDB}" srcOrd="3" destOrd="0" presId="urn:microsoft.com/office/officeart/2005/8/layout/hProcess3"/>
    <dgm:cxn modelId="{C44AFD20-A85A-4EA0-B5D4-9FB7D140FF4B}" type="presParOf" srcId="{B9B14D77-D8DD-446C-955E-D29CA6129CDB}" destId="{E8E45121-743C-4242-9CD3-5D2E434CEBBB}" srcOrd="0" destOrd="0" presId="urn:microsoft.com/office/officeart/2005/8/layout/hProcess3"/>
    <dgm:cxn modelId="{038D16E4-EAAE-413B-B013-7695DE7759AF}" type="presParOf" srcId="{B9B14D77-D8DD-446C-955E-D29CA6129CDB}" destId="{31D3C32A-E9D7-447B-AE7B-E05A36FEE42A}" srcOrd="1" destOrd="0" presId="urn:microsoft.com/office/officeart/2005/8/layout/hProcess3"/>
    <dgm:cxn modelId="{E26082AD-352A-4D9D-B37B-779F0880EF80}" type="presParOf" srcId="{B9B14D77-D8DD-446C-955E-D29CA6129CDB}" destId="{BEC24EE7-D461-47A6-8904-F00E733E4131}" srcOrd="2" destOrd="0" presId="urn:microsoft.com/office/officeart/2005/8/layout/hProcess3"/>
    <dgm:cxn modelId="{7EB62CAE-E9C6-4B6C-8BE7-29F6999E00FD}" type="presParOf" srcId="{B9B14D77-D8DD-446C-955E-D29CA6129CDB}" destId="{9C95EFCF-AB54-45F2-8BD3-48508A3757EA}" srcOrd="3" destOrd="0" presId="urn:microsoft.com/office/officeart/2005/8/layout/hProcess3"/>
    <dgm:cxn modelId="{76E64C72-57B3-4F23-BEC3-505CFF1C411D}" type="presParOf" srcId="{6A9B8659-517E-457C-9AD9-299E88197263}" destId="{80200C06-479A-42EA-A1FB-90DF67993E90}" srcOrd="4" destOrd="0" presId="urn:microsoft.com/office/officeart/2005/8/layout/hProcess3"/>
    <dgm:cxn modelId="{C6ECB9DC-20BA-48A7-AEFB-9B8CDC8BE370}" type="presParOf" srcId="{6A9B8659-517E-457C-9AD9-299E88197263}" destId="{5466ED98-7BFD-41CC-9937-5BD45E70776A}" srcOrd="5" destOrd="0" presId="urn:microsoft.com/office/officeart/2005/8/layout/hProcess3"/>
    <dgm:cxn modelId="{48BAD4E3-AF71-43B0-8F2F-5F94DE8DF045}" type="presParOf" srcId="{6A9B8659-517E-457C-9AD9-299E88197263}" destId="{959E7B72-6CF8-4BEF-BA67-74988B7BA326}" srcOrd="6" destOrd="0" presId="urn:microsoft.com/office/officeart/2005/8/layout/h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CAC43F-A03B-4E51-8223-16B0C47848D0}" type="doc">
      <dgm:prSet loTypeId="urn:microsoft.com/office/officeart/2005/8/layout/cycle8" loCatId="cycle" qsTypeId="urn:microsoft.com/office/officeart/2005/8/quickstyle/simple1" qsCatId="simple" csTypeId="urn:microsoft.com/office/officeart/2005/8/colors/colorful5" csCatId="colorful" phldr="1"/>
      <dgm:spPr/>
    </dgm:pt>
    <dgm:pt modelId="{C60905C3-A605-4E1D-A1C4-066956DE13AC}">
      <dgm:prSet phldrT="[Text]"/>
      <dgm:spPr/>
      <dgm:t>
        <a:bodyPr/>
        <a:lstStyle/>
        <a:p>
          <a:r>
            <a:rPr lang="en-ID" dirty="0"/>
            <a:t>Update No </a:t>
          </a:r>
          <a:r>
            <a:rPr lang="en-ID" dirty="0" err="1"/>
            <a:t>Whatsapp</a:t>
          </a:r>
          <a:endParaRPr lang="en-ID" dirty="0"/>
        </a:p>
      </dgm:t>
    </dgm:pt>
    <dgm:pt modelId="{86FA480C-241F-40A7-9EEF-E706073B8E1A}" type="parTrans" cxnId="{1C0DEACA-032A-4841-BAE1-18A208A7D456}">
      <dgm:prSet/>
      <dgm:spPr/>
      <dgm:t>
        <a:bodyPr/>
        <a:lstStyle/>
        <a:p>
          <a:endParaRPr lang="en-ID"/>
        </a:p>
      </dgm:t>
    </dgm:pt>
    <dgm:pt modelId="{3D796BF1-FC85-4FAB-B569-E66F5B0457C2}" type="sibTrans" cxnId="{1C0DEACA-032A-4841-BAE1-18A208A7D456}">
      <dgm:prSet/>
      <dgm:spPr/>
      <dgm:t>
        <a:bodyPr/>
        <a:lstStyle/>
        <a:p>
          <a:endParaRPr lang="en-ID"/>
        </a:p>
      </dgm:t>
    </dgm:pt>
    <dgm:pt modelId="{3489E1C0-CB5A-4B7D-87D0-DD6B820FED52}">
      <dgm:prSet phldrT="[Text]"/>
      <dgm:spPr/>
      <dgm:t>
        <a:bodyPr/>
        <a:lstStyle/>
        <a:p>
          <a:r>
            <a:rPr lang="en-ID" dirty="0" err="1"/>
            <a:t>Pengembangan</a:t>
          </a:r>
          <a:r>
            <a:rPr lang="en-ID" dirty="0"/>
            <a:t> </a:t>
          </a:r>
          <a:r>
            <a:rPr lang="en-ID" dirty="0" err="1"/>
            <a:t>Kompetensi</a:t>
          </a:r>
          <a:r>
            <a:rPr lang="en-ID" dirty="0"/>
            <a:t> </a:t>
          </a:r>
          <a:r>
            <a:rPr lang="en-ID" dirty="0" err="1"/>
            <a:t>Diri</a:t>
          </a:r>
          <a:r>
            <a:rPr lang="en-ID" dirty="0"/>
            <a:t> ~ Legal Drafting</a:t>
          </a:r>
        </a:p>
      </dgm:t>
    </dgm:pt>
    <dgm:pt modelId="{0A2B464C-A387-4012-9F1A-9ECF4132CBFC}" type="parTrans" cxnId="{02E48BC9-38B3-4137-A030-080F1DD706FF}">
      <dgm:prSet/>
      <dgm:spPr/>
      <dgm:t>
        <a:bodyPr/>
        <a:lstStyle/>
        <a:p>
          <a:endParaRPr lang="en-ID"/>
        </a:p>
      </dgm:t>
    </dgm:pt>
    <dgm:pt modelId="{B8E3BE48-AF67-4AC1-B02D-87238629CAB4}" type="sibTrans" cxnId="{02E48BC9-38B3-4137-A030-080F1DD706FF}">
      <dgm:prSet/>
      <dgm:spPr/>
      <dgm:t>
        <a:bodyPr/>
        <a:lstStyle/>
        <a:p>
          <a:endParaRPr lang="en-ID"/>
        </a:p>
      </dgm:t>
    </dgm:pt>
    <dgm:pt modelId="{A8E66DBE-1203-488A-BD34-A87A6B3742E4}">
      <dgm:prSet phldrT="[Text]"/>
      <dgm:spPr/>
      <dgm:t>
        <a:bodyPr/>
        <a:lstStyle/>
        <a:p>
          <a:r>
            <a:rPr lang="en-ID" dirty="0" err="1"/>
            <a:t>Berkerja</a:t>
          </a:r>
          <a:r>
            <a:rPr lang="en-ID" dirty="0"/>
            <a:t> </a:t>
          </a:r>
          <a:r>
            <a:rPr lang="en-ID" dirty="0" err="1"/>
            <a:t>sama</a:t>
          </a:r>
          <a:r>
            <a:rPr lang="en-ID" dirty="0"/>
            <a:t> </a:t>
          </a:r>
          <a:r>
            <a:rPr lang="en-ID" dirty="0" err="1"/>
            <a:t>dengan</a:t>
          </a:r>
          <a:r>
            <a:rPr lang="en-ID" dirty="0"/>
            <a:t> PIC </a:t>
          </a:r>
          <a:r>
            <a:rPr lang="en-ID" dirty="0" err="1"/>
            <a:t>Pemrakarsa</a:t>
          </a:r>
          <a:endParaRPr lang="en-ID" dirty="0"/>
        </a:p>
      </dgm:t>
    </dgm:pt>
    <dgm:pt modelId="{40145299-67E1-4580-BA0C-D5C4D81C703B}" type="parTrans" cxnId="{1AD844F1-CA65-4BED-9FE2-D6CDD12284FF}">
      <dgm:prSet/>
      <dgm:spPr/>
      <dgm:t>
        <a:bodyPr/>
        <a:lstStyle/>
        <a:p>
          <a:endParaRPr lang="en-ID"/>
        </a:p>
      </dgm:t>
    </dgm:pt>
    <dgm:pt modelId="{182CCD58-2775-41BA-8894-28709AE89D38}" type="sibTrans" cxnId="{1AD844F1-CA65-4BED-9FE2-D6CDD12284FF}">
      <dgm:prSet/>
      <dgm:spPr/>
      <dgm:t>
        <a:bodyPr/>
        <a:lstStyle/>
        <a:p>
          <a:endParaRPr lang="en-ID"/>
        </a:p>
      </dgm:t>
    </dgm:pt>
    <dgm:pt modelId="{CA5CAABC-BE9E-4B5B-B4C9-FC0617BB65AE}" type="pres">
      <dgm:prSet presAssocID="{68CAC43F-A03B-4E51-8223-16B0C47848D0}" presName="compositeShape" presStyleCnt="0">
        <dgm:presLayoutVars>
          <dgm:chMax val="7"/>
          <dgm:dir/>
          <dgm:resizeHandles val="exact"/>
        </dgm:presLayoutVars>
      </dgm:prSet>
      <dgm:spPr/>
    </dgm:pt>
    <dgm:pt modelId="{163E1BF5-661D-4FE0-B4D7-51A491666BDE}" type="pres">
      <dgm:prSet presAssocID="{68CAC43F-A03B-4E51-8223-16B0C47848D0}" presName="wedge1" presStyleLbl="node1" presStyleIdx="0" presStyleCnt="3"/>
      <dgm:spPr/>
    </dgm:pt>
    <dgm:pt modelId="{9ACFA99F-89AC-4C7F-B782-4628E726CF80}" type="pres">
      <dgm:prSet presAssocID="{68CAC43F-A03B-4E51-8223-16B0C47848D0}" presName="dummy1a" presStyleCnt="0"/>
      <dgm:spPr/>
    </dgm:pt>
    <dgm:pt modelId="{7D2A6771-8509-4EA5-82A9-0352913484E3}" type="pres">
      <dgm:prSet presAssocID="{68CAC43F-A03B-4E51-8223-16B0C47848D0}" presName="dummy1b" presStyleCnt="0"/>
      <dgm:spPr/>
    </dgm:pt>
    <dgm:pt modelId="{649BB157-A602-4566-8E6E-BE64CDCC10F3}" type="pres">
      <dgm:prSet presAssocID="{68CAC43F-A03B-4E51-8223-16B0C47848D0}" presName="wedge1Tx" presStyleLbl="node1" presStyleIdx="0" presStyleCnt="3">
        <dgm:presLayoutVars>
          <dgm:chMax val="0"/>
          <dgm:chPref val="0"/>
          <dgm:bulletEnabled val="1"/>
        </dgm:presLayoutVars>
      </dgm:prSet>
      <dgm:spPr/>
    </dgm:pt>
    <dgm:pt modelId="{A2E1E5EA-AD31-454B-9EF5-0D232E651E66}" type="pres">
      <dgm:prSet presAssocID="{68CAC43F-A03B-4E51-8223-16B0C47848D0}" presName="wedge2" presStyleLbl="node1" presStyleIdx="1" presStyleCnt="3"/>
      <dgm:spPr/>
    </dgm:pt>
    <dgm:pt modelId="{5582EBF6-6240-4E4A-A45A-9117390B50F7}" type="pres">
      <dgm:prSet presAssocID="{68CAC43F-A03B-4E51-8223-16B0C47848D0}" presName="dummy2a" presStyleCnt="0"/>
      <dgm:spPr/>
    </dgm:pt>
    <dgm:pt modelId="{63ACB347-1B5C-4139-9CD4-66077CCD6B55}" type="pres">
      <dgm:prSet presAssocID="{68CAC43F-A03B-4E51-8223-16B0C47848D0}" presName="dummy2b" presStyleCnt="0"/>
      <dgm:spPr/>
    </dgm:pt>
    <dgm:pt modelId="{A3E8FEF3-4F12-4DC8-8C71-CAB81D03BF9A}" type="pres">
      <dgm:prSet presAssocID="{68CAC43F-A03B-4E51-8223-16B0C47848D0}" presName="wedge2Tx" presStyleLbl="node1" presStyleIdx="1" presStyleCnt="3">
        <dgm:presLayoutVars>
          <dgm:chMax val="0"/>
          <dgm:chPref val="0"/>
          <dgm:bulletEnabled val="1"/>
        </dgm:presLayoutVars>
      </dgm:prSet>
      <dgm:spPr/>
    </dgm:pt>
    <dgm:pt modelId="{5EA45E1B-BDD0-49D1-8AF3-A62CDEBA9B10}" type="pres">
      <dgm:prSet presAssocID="{68CAC43F-A03B-4E51-8223-16B0C47848D0}" presName="wedge3" presStyleLbl="node1" presStyleIdx="2" presStyleCnt="3"/>
      <dgm:spPr/>
    </dgm:pt>
    <dgm:pt modelId="{A053EFD4-1A58-457F-B3BC-E770F4C5DB90}" type="pres">
      <dgm:prSet presAssocID="{68CAC43F-A03B-4E51-8223-16B0C47848D0}" presName="dummy3a" presStyleCnt="0"/>
      <dgm:spPr/>
    </dgm:pt>
    <dgm:pt modelId="{4E395353-47F1-421C-A9C7-9DC9D3F23BAC}" type="pres">
      <dgm:prSet presAssocID="{68CAC43F-A03B-4E51-8223-16B0C47848D0}" presName="dummy3b" presStyleCnt="0"/>
      <dgm:spPr/>
    </dgm:pt>
    <dgm:pt modelId="{EA99533E-1228-4DA4-B666-C5806F2451C3}" type="pres">
      <dgm:prSet presAssocID="{68CAC43F-A03B-4E51-8223-16B0C47848D0}" presName="wedge3Tx" presStyleLbl="node1" presStyleIdx="2" presStyleCnt="3">
        <dgm:presLayoutVars>
          <dgm:chMax val="0"/>
          <dgm:chPref val="0"/>
          <dgm:bulletEnabled val="1"/>
        </dgm:presLayoutVars>
      </dgm:prSet>
      <dgm:spPr/>
    </dgm:pt>
    <dgm:pt modelId="{B5A65854-E494-40EA-AFCC-6B99DDB73FDE}" type="pres">
      <dgm:prSet presAssocID="{3D796BF1-FC85-4FAB-B569-E66F5B0457C2}" presName="arrowWedge1" presStyleLbl="fgSibTrans2D1" presStyleIdx="0" presStyleCnt="3"/>
      <dgm:spPr/>
    </dgm:pt>
    <dgm:pt modelId="{B07B2187-74C3-470A-AAFF-CECCA58A7747}" type="pres">
      <dgm:prSet presAssocID="{B8E3BE48-AF67-4AC1-B02D-87238629CAB4}" presName="arrowWedge2" presStyleLbl="fgSibTrans2D1" presStyleIdx="1" presStyleCnt="3"/>
      <dgm:spPr/>
    </dgm:pt>
    <dgm:pt modelId="{E946E069-3E38-48F8-BEFE-EF43B8F3A2BE}" type="pres">
      <dgm:prSet presAssocID="{182CCD58-2775-41BA-8894-28709AE89D38}" presName="arrowWedge3" presStyleLbl="fgSibTrans2D1" presStyleIdx="2" presStyleCnt="3"/>
      <dgm:spPr/>
    </dgm:pt>
  </dgm:ptLst>
  <dgm:cxnLst>
    <dgm:cxn modelId="{BD106B0B-5827-44D1-915B-61B620ADB2C6}" type="presOf" srcId="{C60905C3-A605-4E1D-A1C4-066956DE13AC}" destId="{649BB157-A602-4566-8E6E-BE64CDCC10F3}" srcOrd="1" destOrd="0" presId="urn:microsoft.com/office/officeart/2005/8/layout/cycle8"/>
    <dgm:cxn modelId="{23658887-C9CD-4548-9B94-399103EFB8CD}" type="presOf" srcId="{68CAC43F-A03B-4E51-8223-16B0C47848D0}" destId="{CA5CAABC-BE9E-4B5B-B4C9-FC0617BB65AE}" srcOrd="0" destOrd="0" presId="urn:microsoft.com/office/officeart/2005/8/layout/cycle8"/>
    <dgm:cxn modelId="{DE2D5FC8-B85F-493E-A8EB-7672268B69F4}" type="presOf" srcId="{A8E66DBE-1203-488A-BD34-A87A6B3742E4}" destId="{EA99533E-1228-4DA4-B666-C5806F2451C3}" srcOrd="1" destOrd="0" presId="urn:microsoft.com/office/officeart/2005/8/layout/cycle8"/>
    <dgm:cxn modelId="{02E48BC9-38B3-4137-A030-080F1DD706FF}" srcId="{68CAC43F-A03B-4E51-8223-16B0C47848D0}" destId="{3489E1C0-CB5A-4B7D-87D0-DD6B820FED52}" srcOrd="1" destOrd="0" parTransId="{0A2B464C-A387-4012-9F1A-9ECF4132CBFC}" sibTransId="{B8E3BE48-AF67-4AC1-B02D-87238629CAB4}"/>
    <dgm:cxn modelId="{1C0DEACA-032A-4841-BAE1-18A208A7D456}" srcId="{68CAC43F-A03B-4E51-8223-16B0C47848D0}" destId="{C60905C3-A605-4E1D-A1C4-066956DE13AC}" srcOrd="0" destOrd="0" parTransId="{86FA480C-241F-40A7-9EEF-E706073B8E1A}" sibTransId="{3D796BF1-FC85-4FAB-B569-E66F5B0457C2}"/>
    <dgm:cxn modelId="{87EDC7D5-0AE3-410E-9BCA-840B3F3DD518}" type="presOf" srcId="{C60905C3-A605-4E1D-A1C4-066956DE13AC}" destId="{163E1BF5-661D-4FE0-B4D7-51A491666BDE}" srcOrd="0" destOrd="0" presId="urn:microsoft.com/office/officeart/2005/8/layout/cycle8"/>
    <dgm:cxn modelId="{6337FBF0-3D94-4B77-86D1-87384D2C6691}" type="presOf" srcId="{3489E1C0-CB5A-4B7D-87D0-DD6B820FED52}" destId="{A2E1E5EA-AD31-454B-9EF5-0D232E651E66}" srcOrd="0" destOrd="0" presId="urn:microsoft.com/office/officeart/2005/8/layout/cycle8"/>
    <dgm:cxn modelId="{1AD844F1-CA65-4BED-9FE2-D6CDD12284FF}" srcId="{68CAC43F-A03B-4E51-8223-16B0C47848D0}" destId="{A8E66DBE-1203-488A-BD34-A87A6B3742E4}" srcOrd="2" destOrd="0" parTransId="{40145299-67E1-4580-BA0C-D5C4D81C703B}" sibTransId="{182CCD58-2775-41BA-8894-28709AE89D38}"/>
    <dgm:cxn modelId="{839915F2-0C2B-4E73-8C04-0CC07C46ED37}" type="presOf" srcId="{A8E66DBE-1203-488A-BD34-A87A6B3742E4}" destId="{5EA45E1B-BDD0-49D1-8AF3-A62CDEBA9B10}" srcOrd="0" destOrd="0" presId="urn:microsoft.com/office/officeart/2005/8/layout/cycle8"/>
    <dgm:cxn modelId="{375BD5FF-FB52-4637-9C19-54B7C989096F}" type="presOf" srcId="{3489E1C0-CB5A-4B7D-87D0-DD6B820FED52}" destId="{A3E8FEF3-4F12-4DC8-8C71-CAB81D03BF9A}" srcOrd="1" destOrd="0" presId="urn:microsoft.com/office/officeart/2005/8/layout/cycle8"/>
    <dgm:cxn modelId="{20D2866F-D0CC-475C-BC9A-FF621F465ED8}" type="presParOf" srcId="{CA5CAABC-BE9E-4B5B-B4C9-FC0617BB65AE}" destId="{163E1BF5-661D-4FE0-B4D7-51A491666BDE}" srcOrd="0" destOrd="0" presId="urn:microsoft.com/office/officeart/2005/8/layout/cycle8"/>
    <dgm:cxn modelId="{DE369099-927B-4ED4-B314-A7FEC5DCD866}" type="presParOf" srcId="{CA5CAABC-BE9E-4B5B-B4C9-FC0617BB65AE}" destId="{9ACFA99F-89AC-4C7F-B782-4628E726CF80}" srcOrd="1" destOrd="0" presId="urn:microsoft.com/office/officeart/2005/8/layout/cycle8"/>
    <dgm:cxn modelId="{746E8BB6-6E4A-4741-8F2A-FD07AAEE0C56}" type="presParOf" srcId="{CA5CAABC-BE9E-4B5B-B4C9-FC0617BB65AE}" destId="{7D2A6771-8509-4EA5-82A9-0352913484E3}" srcOrd="2" destOrd="0" presId="urn:microsoft.com/office/officeart/2005/8/layout/cycle8"/>
    <dgm:cxn modelId="{49C2FD8A-D74C-480A-987F-67763576AD2F}" type="presParOf" srcId="{CA5CAABC-BE9E-4B5B-B4C9-FC0617BB65AE}" destId="{649BB157-A602-4566-8E6E-BE64CDCC10F3}" srcOrd="3" destOrd="0" presId="urn:microsoft.com/office/officeart/2005/8/layout/cycle8"/>
    <dgm:cxn modelId="{1C53A587-59C3-4BE4-B335-CECA62788A3C}" type="presParOf" srcId="{CA5CAABC-BE9E-4B5B-B4C9-FC0617BB65AE}" destId="{A2E1E5EA-AD31-454B-9EF5-0D232E651E66}" srcOrd="4" destOrd="0" presId="urn:microsoft.com/office/officeart/2005/8/layout/cycle8"/>
    <dgm:cxn modelId="{4B5A74A3-8500-4FE9-8676-5DE5523023FA}" type="presParOf" srcId="{CA5CAABC-BE9E-4B5B-B4C9-FC0617BB65AE}" destId="{5582EBF6-6240-4E4A-A45A-9117390B50F7}" srcOrd="5" destOrd="0" presId="urn:microsoft.com/office/officeart/2005/8/layout/cycle8"/>
    <dgm:cxn modelId="{A18EBE21-0E78-4B0C-B27F-80B6F2B77D15}" type="presParOf" srcId="{CA5CAABC-BE9E-4B5B-B4C9-FC0617BB65AE}" destId="{63ACB347-1B5C-4139-9CD4-66077CCD6B55}" srcOrd="6" destOrd="0" presId="urn:microsoft.com/office/officeart/2005/8/layout/cycle8"/>
    <dgm:cxn modelId="{0E113C40-56E9-4EA9-9B7E-63FFD7498277}" type="presParOf" srcId="{CA5CAABC-BE9E-4B5B-B4C9-FC0617BB65AE}" destId="{A3E8FEF3-4F12-4DC8-8C71-CAB81D03BF9A}" srcOrd="7" destOrd="0" presId="urn:microsoft.com/office/officeart/2005/8/layout/cycle8"/>
    <dgm:cxn modelId="{4DCF57BA-8AAA-4D57-8B6A-F9D9467664DD}" type="presParOf" srcId="{CA5CAABC-BE9E-4B5B-B4C9-FC0617BB65AE}" destId="{5EA45E1B-BDD0-49D1-8AF3-A62CDEBA9B10}" srcOrd="8" destOrd="0" presId="urn:microsoft.com/office/officeart/2005/8/layout/cycle8"/>
    <dgm:cxn modelId="{53FBB99D-4B25-481F-9099-8643208D5C1F}" type="presParOf" srcId="{CA5CAABC-BE9E-4B5B-B4C9-FC0617BB65AE}" destId="{A053EFD4-1A58-457F-B3BC-E770F4C5DB90}" srcOrd="9" destOrd="0" presId="urn:microsoft.com/office/officeart/2005/8/layout/cycle8"/>
    <dgm:cxn modelId="{8077A362-8156-408A-9919-1EEB66B27771}" type="presParOf" srcId="{CA5CAABC-BE9E-4B5B-B4C9-FC0617BB65AE}" destId="{4E395353-47F1-421C-A9C7-9DC9D3F23BAC}" srcOrd="10" destOrd="0" presId="urn:microsoft.com/office/officeart/2005/8/layout/cycle8"/>
    <dgm:cxn modelId="{DF6136AA-DB05-4057-BBAB-4609C7382A98}" type="presParOf" srcId="{CA5CAABC-BE9E-4B5B-B4C9-FC0617BB65AE}" destId="{EA99533E-1228-4DA4-B666-C5806F2451C3}" srcOrd="11" destOrd="0" presId="urn:microsoft.com/office/officeart/2005/8/layout/cycle8"/>
    <dgm:cxn modelId="{CB13B2B0-6925-47EF-8897-13680BAE4E55}" type="presParOf" srcId="{CA5CAABC-BE9E-4B5B-B4C9-FC0617BB65AE}" destId="{B5A65854-E494-40EA-AFCC-6B99DDB73FDE}" srcOrd="12" destOrd="0" presId="urn:microsoft.com/office/officeart/2005/8/layout/cycle8"/>
    <dgm:cxn modelId="{8C6D77B4-0172-436D-8EE3-D66E3ADBD6B1}" type="presParOf" srcId="{CA5CAABC-BE9E-4B5B-B4C9-FC0617BB65AE}" destId="{B07B2187-74C3-470A-AAFF-CECCA58A7747}" srcOrd="13" destOrd="0" presId="urn:microsoft.com/office/officeart/2005/8/layout/cycle8"/>
    <dgm:cxn modelId="{95513918-2BD1-4627-BBEB-C393CFE01F38}" type="presParOf" srcId="{CA5CAABC-BE9E-4B5B-B4C9-FC0617BB65AE}" destId="{E946E069-3E38-48F8-BEFE-EF43B8F3A2B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6F4E7-85CF-4E2D-9318-9085687DC6B6}">
      <dsp:nvSpPr>
        <dsp:cNvPr id="0" name=""/>
        <dsp:cNvSpPr/>
      </dsp:nvSpPr>
      <dsp:spPr>
        <a:xfrm rot="16200000">
          <a:off x="413963" y="-413963"/>
          <a:ext cx="1918176" cy="2746102"/>
        </a:xfrm>
        <a:prstGeom prst="round1Rect">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D" sz="2100" kern="1200" dirty="0"/>
            <a:t>PERDA</a:t>
          </a:r>
        </a:p>
      </dsp:txBody>
      <dsp:txXfrm rot="5400000">
        <a:off x="0" y="0"/>
        <a:ext cx="2746102" cy="1438632"/>
      </dsp:txXfrm>
    </dsp:sp>
    <dsp:sp modelId="{D3F02993-9CCB-45BD-8990-5AC5644CF139}">
      <dsp:nvSpPr>
        <dsp:cNvPr id="0" name=""/>
        <dsp:cNvSpPr/>
      </dsp:nvSpPr>
      <dsp:spPr>
        <a:xfrm>
          <a:off x="2746102" y="0"/>
          <a:ext cx="2746102" cy="1918176"/>
        </a:xfrm>
        <a:prstGeom prst="round1Rect">
          <a:avLst/>
        </a:prstGeom>
        <a:solidFill>
          <a:schemeClr val="accent2">
            <a:shade val="50000"/>
            <a:hueOff val="152054"/>
            <a:satOff val="11116"/>
            <a:lumOff val="2362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D" sz="2100" kern="1200" dirty="0"/>
            <a:t>PERWALI</a:t>
          </a:r>
        </a:p>
      </dsp:txBody>
      <dsp:txXfrm>
        <a:off x="2746102" y="0"/>
        <a:ext cx="2746102" cy="1438632"/>
      </dsp:txXfrm>
    </dsp:sp>
    <dsp:sp modelId="{4F42238A-EAC7-4108-B19F-F504346D6FEE}">
      <dsp:nvSpPr>
        <dsp:cNvPr id="0" name=""/>
        <dsp:cNvSpPr/>
      </dsp:nvSpPr>
      <dsp:spPr>
        <a:xfrm rot="10800000">
          <a:off x="0" y="1918176"/>
          <a:ext cx="2746102" cy="1918176"/>
        </a:xfrm>
        <a:prstGeom prst="round1Rect">
          <a:avLst/>
        </a:prstGeom>
        <a:solidFill>
          <a:schemeClr val="accent2">
            <a:shade val="50000"/>
            <a:hueOff val="304109"/>
            <a:satOff val="22231"/>
            <a:lumOff val="4724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D" sz="2100" kern="1200" dirty="0"/>
            <a:t>KEPUTUSAN </a:t>
          </a:r>
        </a:p>
        <a:p>
          <a:pPr marL="0" lvl="0" indent="0" algn="ctr" defTabSz="933450">
            <a:lnSpc>
              <a:spcPct val="90000"/>
            </a:lnSpc>
            <a:spcBef>
              <a:spcPct val="0"/>
            </a:spcBef>
            <a:spcAft>
              <a:spcPct val="35000"/>
            </a:spcAft>
            <a:buNone/>
          </a:pPr>
          <a:r>
            <a:rPr lang="en-ID" sz="2100" kern="1200" dirty="0"/>
            <a:t>WALIKOTA</a:t>
          </a:r>
        </a:p>
      </dsp:txBody>
      <dsp:txXfrm rot="10800000">
        <a:off x="0" y="2397719"/>
        <a:ext cx="2746102" cy="1438632"/>
      </dsp:txXfrm>
    </dsp:sp>
    <dsp:sp modelId="{B2DC6E00-2546-4974-AE36-E9764B6B4FB4}">
      <dsp:nvSpPr>
        <dsp:cNvPr id="0" name=""/>
        <dsp:cNvSpPr/>
      </dsp:nvSpPr>
      <dsp:spPr>
        <a:xfrm rot="5400000">
          <a:off x="3160065" y="1504212"/>
          <a:ext cx="1918176" cy="2746102"/>
        </a:xfrm>
        <a:prstGeom prst="round1Rect">
          <a:avLst/>
        </a:prstGeom>
        <a:solidFill>
          <a:schemeClr val="accent2">
            <a:shade val="50000"/>
            <a:hueOff val="152054"/>
            <a:satOff val="11116"/>
            <a:lumOff val="2362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D" sz="2100" kern="1200" dirty="0"/>
            <a:t>KEPUTUSAN</a:t>
          </a:r>
        </a:p>
        <a:p>
          <a:pPr marL="0" lvl="0" indent="0" algn="ctr" defTabSz="933450">
            <a:lnSpc>
              <a:spcPct val="90000"/>
            </a:lnSpc>
            <a:spcBef>
              <a:spcPct val="0"/>
            </a:spcBef>
            <a:spcAft>
              <a:spcPct val="35000"/>
            </a:spcAft>
            <a:buNone/>
          </a:pPr>
          <a:r>
            <a:rPr lang="en-ID" sz="2100" kern="1200" dirty="0"/>
            <a:t>SEKDA</a:t>
          </a:r>
        </a:p>
      </dsp:txBody>
      <dsp:txXfrm rot="-5400000">
        <a:off x="2746102" y="2397719"/>
        <a:ext cx="2746102" cy="1438632"/>
      </dsp:txXfrm>
    </dsp:sp>
    <dsp:sp modelId="{AC86B3DA-FA7A-4C44-BF0B-AE1ED7132310}">
      <dsp:nvSpPr>
        <dsp:cNvPr id="0" name=""/>
        <dsp:cNvSpPr/>
      </dsp:nvSpPr>
      <dsp:spPr>
        <a:xfrm>
          <a:off x="1703973" y="1307965"/>
          <a:ext cx="2084258" cy="1220420"/>
        </a:xfrm>
        <a:prstGeom prst="roundRect">
          <a:avLst/>
        </a:prstGeom>
        <a:solidFill>
          <a:schemeClr val="accent2">
            <a:tint val="55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D" sz="2100" kern="1200" dirty="0"/>
            <a:t>HARUS DISERTAI NOTA DINAS</a:t>
          </a:r>
        </a:p>
      </dsp:txBody>
      <dsp:txXfrm>
        <a:off x="1763549" y="1367541"/>
        <a:ext cx="1965106" cy="1101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0D09A-E061-44A0-95C1-0E677A883A06}">
      <dsp:nvSpPr>
        <dsp:cNvPr id="0" name=""/>
        <dsp:cNvSpPr/>
      </dsp:nvSpPr>
      <dsp:spPr>
        <a:xfrm>
          <a:off x="0" y="733573"/>
          <a:ext cx="4064000" cy="1512000"/>
        </a:xfrm>
        <a:prstGeom prst="rightArrow">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E4229F-3247-41C2-A853-90D2F2CC90B4}">
      <dsp:nvSpPr>
        <dsp:cNvPr id="0" name=""/>
        <dsp:cNvSpPr/>
      </dsp:nvSpPr>
      <dsp:spPr>
        <a:xfrm>
          <a:off x="2143521" y="1111286"/>
          <a:ext cx="151407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ID" sz="2100" kern="1200" dirty="0"/>
            <a:t>Bag Hukum</a:t>
          </a:r>
        </a:p>
      </dsp:txBody>
      <dsp:txXfrm>
        <a:off x="2143521" y="1111286"/>
        <a:ext cx="1514078" cy="756000"/>
      </dsp:txXfrm>
    </dsp:sp>
    <dsp:sp modelId="{C75F92BD-FA42-4F2B-BDA4-F521FF2C6482}">
      <dsp:nvSpPr>
        <dsp:cNvPr id="0" name=""/>
        <dsp:cNvSpPr/>
      </dsp:nvSpPr>
      <dsp:spPr>
        <a:xfrm>
          <a:off x="326628" y="1111286"/>
          <a:ext cx="151407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ID" sz="2100" kern="1200" dirty="0" err="1"/>
            <a:t>Fisik</a:t>
          </a:r>
          <a:endParaRPr lang="en-ID" sz="2100" kern="1200" dirty="0"/>
        </a:p>
      </dsp:txBody>
      <dsp:txXfrm>
        <a:off x="326628" y="1111286"/>
        <a:ext cx="1514078" cy="75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E7B72-6CF8-4BEF-BA67-74988B7BA326}">
      <dsp:nvSpPr>
        <dsp:cNvPr id="0" name=""/>
        <dsp:cNvSpPr/>
      </dsp:nvSpPr>
      <dsp:spPr>
        <a:xfrm>
          <a:off x="0" y="41248"/>
          <a:ext cx="4063999" cy="1656000"/>
        </a:xfrm>
        <a:prstGeom prst="rightArrow">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1D3C32A-E9D7-447B-AE7B-E05A36FEE42A}">
      <dsp:nvSpPr>
        <dsp:cNvPr id="0" name=""/>
        <dsp:cNvSpPr/>
      </dsp:nvSpPr>
      <dsp:spPr>
        <a:xfrm>
          <a:off x="2143521" y="434624"/>
          <a:ext cx="1514077"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ID" sz="2300" kern="1200" dirty="0" err="1"/>
            <a:t>SiMONAS</a:t>
          </a:r>
          <a:endParaRPr lang="en-ID" sz="2300" kern="1200" dirty="0"/>
        </a:p>
      </dsp:txBody>
      <dsp:txXfrm>
        <a:off x="2143521" y="434624"/>
        <a:ext cx="1514077" cy="828000"/>
      </dsp:txXfrm>
    </dsp:sp>
    <dsp:sp modelId="{E51CB651-B28B-415B-8EFB-3E5B440543E2}">
      <dsp:nvSpPr>
        <dsp:cNvPr id="0" name=""/>
        <dsp:cNvSpPr/>
      </dsp:nvSpPr>
      <dsp:spPr>
        <a:xfrm>
          <a:off x="326628" y="434624"/>
          <a:ext cx="1514077"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ID" sz="2300" kern="1200" dirty="0" err="1"/>
            <a:t>Softfile</a:t>
          </a:r>
          <a:endParaRPr lang="en-ID" sz="2300" kern="1200" dirty="0"/>
        </a:p>
      </dsp:txBody>
      <dsp:txXfrm>
        <a:off x="326628" y="434624"/>
        <a:ext cx="1514077" cy="828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E1BF5-661D-4FE0-B4D7-51A491666BDE}">
      <dsp:nvSpPr>
        <dsp:cNvPr id="0" name=""/>
        <dsp:cNvSpPr/>
      </dsp:nvSpPr>
      <dsp:spPr>
        <a:xfrm>
          <a:off x="1468191" y="275496"/>
          <a:ext cx="3560266" cy="3560266"/>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ID" sz="1700" kern="1200" dirty="0"/>
            <a:t>Update No </a:t>
          </a:r>
          <a:r>
            <a:rPr lang="en-ID" sz="1700" kern="1200" dirty="0" err="1"/>
            <a:t>Whatsapp</a:t>
          </a:r>
          <a:endParaRPr lang="en-ID" sz="1700" kern="1200" dirty="0"/>
        </a:p>
      </dsp:txBody>
      <dsp:txXfrm>
        <a:off x="3344536" y="1029934"/>
        <a:ext cx="1271523" cy="1059603"/>
      </dsp:txXfrm>
    </dsp:sp>
    <dsp:sp modelId="{A2E1E5EA-AD31-454B-9EF5-0D232E651E66}">
      <dsp:nvSpPr>
        <dsp:cNvPr id="0" name=""/>
        <dsp:cNvSpPr/>
      </dsp:nvSpPr>
      <dsp:spPr>
        <a:xfrm>
          <a:off x="1394866" y="402649"/>
          <a:ext cx="3560266" cy="3560266"/>
        </a:xfrm>
        <a:prstGeom prst="pie">
          <a:avLst>
            <a:gd name="adj1" fmla="val 1800000"/>
            <a:gd name="adj2" fmla="val 9000000"/>
          </a:avLst>
        </a:prstGeom>
        <a:solidFill>
          <a:schemeClr val="accent5">
            <a:hueOff val="-3770740"/>
            <a:satOff val="0"/>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ID" sz="1700" kern="1200" dirty="0" err="1"/>
            <a:t>Pengembangan</a:t>
          </a:r>
          <a:r>
            <a:rPr lang="en-ID" sz="1700" kern="1200" dirty="0"/>
            <a:t> </a:t>
          </a:r>
          <a:r>
            <a:rPr lang="en-ID" sz="1700" kern="1200" dirty="0" err="1"/>
            <a:t>Kompetensi</a:t>
          </a:r>
          <a:r>
            <a:rPr lang="en-ID" sz="1700" kern="1200" dirty="0"/>
            <a:t> </a:t>
          </a:r>
          <a:r>
            <a:rPr lang="en-ID" sz="1700" kern="1200" dirty="0" err="1"/>
            <a:t>Diri</a:t>
          </a:r>
          <a:r>
            <a:rPr lang="en-ID" sz="1700" kern="1200" dirty="0"/>
            <a:t> ~ Legal Drafting</a:t>
          </a:r>
        </a:p>
      </dsp:txBody>
      <dsp:txXfrm>
        <a:off x="2242549" y="2712584"/>
        <a:ext cx="1907285" cy="932450"/>
      </dsp:txXfrm>
    </dsp:sp>
    <dsp:sp modelId="{5EA45E1B-BDD0-49D1-8AF3-A62CDEBA9B10}">
      <dsp:nvSpPr>
        <dsp:cNvPr id="0" name=""/>
        <dsp:cNvSpPr/>
      </dsp:nvSpPr>
      <dsp:spPr>
        <a:xfrm>
          <a:off x="1321541" y="275496"/>
          <a:ext cx="3560266" cy="3560266"/>
        </a:xfrm>
        <a:prstGeom prst="pie">
          <a:avLst>
            <a:gd name="adj1" fmla="val 9000000"/>
            <a:gd name="adj2" fmla="val 16200000"/>
          </a:avLst>
        </a:prstGeom>
        <a:solidFill>
          <a:schemeClr val="accent5">
            <a:hueOff val="-7541480"/>
            <a:satOff val="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ID" sz="1700" kern="1200" dirty="0" err="1"/>
            <a:t>Berkerja</a:t>
          </a:r>
          <a:r>
            <a:rPr lang="en-ID" sz="1700" kern="1200" dirty="0"/>
            <a:t> </a:t>
          </a:r>
          <a:r>
            <a:rPr lang="en-ID" sz="1700" kern="1200" dirty="0" err="1"/>
            <a:t>sama</a:t>
          </a:r>
          <a:r>
            <a:rPr lang="en-ID" sz="1700" kern="1200" dirty="0"/>
            <a:t> </a:t>
          </a:r>
          <a:r>
            <a:rPr lang="en-ID" sz="1700" kern="1200" dirty="0" err="1"/>
            <a:t>dengan</a:t>
          </a:r>
          <a:r>
            <a:rPr lang="en-ID" sz="1700" kern="1200" dirty="0"/>
            <a:t> PIC </a:t>
          </a:r>
          <a:r>
            <a:rPr lang="en-ID" sz="1700" kern="1200" dirty="0" err="1"/>
            <a:t>Pemrakarsa</a:t>
          </a:r>
          <a:endParaRPr lang="en-ID" sz="1700" kern="1200" dirty="0"/>
        </a:p>
      </dsp:txBody>
      <dsp:txXfrm>
        <a:off x="1733939" y="1029934"/>
        <a:ext cx="1271523" cy="1059603"/>
      </dsp:txXfrm>
    </dsp:sp>
    <dsp:sp modelId="{B5A65854-E494-40EA-AFCC-6B99DDB73FDE}">
      <dsp:nvSpPr>
        <dsp:cNvPr id="0" name=""/>
        <dsp:cNvSpPr/>
      </dsp:nvSpPr>
      <dsp:spPr>
        <a:xfrm>
          <a:off x="1248087" y="55099"/>
          <a:ext cx="4001061" cy="4001061"/>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7B2187-74C3-470A-AAFF-CECCA58A7747}">
      <dsp:nvSpPr>
        <dsp:cNvPr id="0" name=""/>
        <dsp:cNvSpPr/>
      </dsp:nvSpPr>
      <dsp:spPr>
        <a:xfrm>
          <a:off x="1174469" y="182026"/>
          <a:ext cx="4001061" cy="4001061"/>
        </a:xfrm>
        <a:prstGeom prst="circularArrow">
          <a:avLst>
            <a:gd name="adj1" fmla="val 5085"/>
            <a:gd name="adj2" fmla="val 327528"/>
            <a:gd name="adj3" fmla="val 8671970"/>
            <a:gd name="adj4" fmla="val 1800502"/>
            <a:gd name="adj5" fmla="val 5932"/>
          </a:avLst>
        </a:prstGeom>
        <a:solidFill>
          <a:schemeClr val="accent5">
            <a:hueOff val="-3770740"/>
            <a:satOff val="0"/>
            <a:lumOff val="-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46E069-3E38-48F8-BEFE-EF43B8F3A2BE}">
      <dsp:nvSpPr>
        <dsp:cNvPr id="0" name=""/>
        <dsp:cNvSpPr/>
      </dsp:nvSpPr>
      <dsp:spPr>
        <a:xfrm>
          <a:off x="1100850" y="55099"/>
          <a:ext cx="4001061" cy="4001061"/>
        </a:xfrm>
        <a:prstGeom prst="circularArrow">
          <a:avLst>
            <a:gd name="adj1" fmla="val 5085"/>
            <a:gd name="adj2" fmla="val 327528"/>
            <a:gd name="adj3" fmla="val 15873039"/>
            <a:gd name="adj4" fmla="val 9000000"/>
            <a:gd name="adj5" fmla="val 5932"/>
          </a:avLst>
        </a:prstGeom>
        <a:solidFill>
          <a:schemeClr val="accent5">
            <a:hueOff val="-7541480"/>
            <a:satOff val="0"/>
            <a:lumOff val="-98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2AC4B-1A80-40F4-82CE-3769B4EA57D1}" type="datetimeFigureOut">
              <a:rPr lang="en-ID" smtClean="0"/>
              <a:t>25/03/2023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1F0F2-D9AC-4F55-B686-C0A52F0771A6}" type="slidenum">
              <a:rPr lang="en-ID" smtClean="0"/>
              <a:t>‹#›</a:t>
            </a:fld>
            <a:endParaRPr lang="en-ID"/>
          </a:p>
        </p:txBody>
      </p:sp>
    </p:spTree>
    <p:extLst>
      <p:ext uri="{BB962C8B-B14F-4D97-AF65-F5344CB8AC3E}">
        <p14:creationId xmlns:p14="http://schemas.microsoft.com/office/powerpoint/2010/main" val="64517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D0919B81-DF96-4FB2-BD93-3D976D4CCA91}" type="datetime1">
              <a:rPr lang="en-US" smtClean="0"/>
              <a:t>3/25/2023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13537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F9109432-A3A6-4D68-AD6F-A89C7D6C26C7}" type="datetime1">
              <a:rPr lang="en-US" smtClean="0"/>
              <a:t>3/25/2023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02678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5C7F8976-C9FA-4923-9582-392351D08C5F}" type="datetime1">
              <a:rPr lang="en-US" smtClean="0"/>
              <a:t>3/25/2023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904905"/>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919B81-DF96-4FB2-BD93-3D976D4CCA91}"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64295311"/>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492DDB-9428-4CCF-9A8D-9F205B90D85C}"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4546651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795C9-E180-46A9-8F78-DF2F596BFB8A}"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1901992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30DC0E-C457-4215-AF39-A37373B58338}" type="datetime1">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3008791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70D8ED-2AFB-4346-8084-A4D553F0DD80}" type="datetime1">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290025083"/>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422D4D-8990-4EC6-BFEA-F1FDAF4E6B11}" type="datetime1">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99293759"/>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9D7494A-5B20-4032-A622-BC095CD33EFB}" type="datetime1">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254560113"/>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21782F-0EC3-4436-8961-5C0D84189E3A}" type="datetime1">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21227198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50492DDB-9428-4CCF-9A8D-9F205B90D85C}" type="datetime1">
              <a:rPr lang="en-US" smtClean="0"/>
              <a:t>3/25/2023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365066"/>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8A51E-5AF5-48EA-8B4C-3D1F672F0F16}" type="datetime1">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475213139"/>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95B73-F944-4BCD-A3F8-B39C3580F7F6}"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552763977"/>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95B73-F944-4BCD-A3F8-B39C3580F7F6}"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260963189"/>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95B73-F944-4BCD-A3F8-B39C3580F7F6}"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7CE633F-9882-4A5C-83A2-1109D0C73261}"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70989069"/>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95B73-F944-4BCD-A3F8-B39C3580F7F6}"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049464646"/>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295B73-F944-4BCD-A3F8-B39C3580F7F6}" type="datetime1">
              <a:rPr lang="en-US" smtClean="0"/>
              <a:t>3/25/2023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050572757"/>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295B73-F944-4BCD-A3F8-B39C3580F7F6}" type="datetime1">
              <a:rPr lang="en-US" smtClean="0"/>
              <a:t>3/25/2023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886367703"/>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109432-A3A6-4D68-AD6F-A89C7D6C26C7}"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62442804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C7F8976-C9FA-4923-9582-392351D08C5F}" type="datetime1">
              <a:rPr lang="en-US" smtClean="0"/>
              <a:t>3/25/2023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7CE633F-9882-4A5C-83A2-1109D0C73261}" type="slidenum">
              <a:rPr lang="en-US" smtClean="0"/>
              <a:t>‹#›</a:t>
            </a:fld>
            <a:endParaRPr lang="en-US"/>
          </a:p>
        </p:txBody>
      </p:sp>
    </p:spTree>
    <p:extLst>
      <p:ext uri="{BB962C8B-B14F-4D97-AF65-F5344CB8AC3E}">
        <p14:creationId xmlns:p14="http://schemas.microsoft.com/office/powerpoint/2010/main" val="3218691876"/>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919B81-DF96-4FB2-BD93-3D976D4CCA91}"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29128228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1A6795C9-E180-46A9-8F78-DF2F596BFB8A}" type="datetime1">
              <a:rPr lang="en-US" smtClean="0"/>
              <a:t>3/25/2023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566329"/>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95B73-F944-4BCD-A3F8-B39C3580F7F6}"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116275377"/>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795C9-E180-46A9-8F78-DF2F596BFB8A}" type="datetime1">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426117736"/>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295B73-F944-4BCD-A3F8-B39C3580F7F6}"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509830872"/>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95B73-F944-4BCD-A3F8-B39C3580F7F6}" type="datetime1">
              <a:rPr lang="en-US" smtClean="0"/>
              <a:t>3/25/2023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4155331990"/>
      </p:ext>
    </p:extLst>
  </p:cSld>
  <p:clrMapOvr>
    <a:masterClrMapping/>
  </p:clrMapOvr>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422D4D-8990-4EC6-BFEA-F1FDAF4E6B11}" type="datetime1">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51356476"/>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9D7494A-5B20-4032-A622-BC095CD33EFB}" type="datetime1">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4331864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95B73-F944-4BCD-A3F8-B39C3580F7F6}"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081322198"/>
      </p:ext>
    </p:extLst>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8A51E-5AF5-48EA-8B4C-3D1F672F0F16}" type="datetime1">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12559315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95B73-F944-4BCD-A3F8-B39C3580F7F6}"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80477"/>
      </p:ext>
    </p:extLst>
  </p:cSld>
  <p:clrMapOvr>
    <a:masterClrMapping/>
  </p:clrMapOvr>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95B73-F944-4BCD-A3F8-B39C3580F7F6}"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69074996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F030DC0E-C457-4215-AF39-A37373B58338}" type="datetime1">
              <a:rPr lang="en-US" smtClean="0"/>
              <a:t>3/25/2023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476373"/>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95B73-F944-4BCD-A3F8-B39C3580F7F6}"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66113526"/>
      </p:ext>
    </p:extLst>
  </p:cSld>
  <p:clrMapOvr>
    <a:masterClrMapping/>
  </p:clrMapOvr>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95B73-F944-4BCD-A3F8-B39C3580F7F6}" type="datetime1">
              <a:rPr lang="en-US" smtClean="0"/>
              <a:t>3/25/2023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050410555"/>
      </p:ext>
    </p:extLst>
  </p:cSld>
  <p:clrMapOvr>
    <a:masterClrMapping/>
  </p:clrMapOvr>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295B73-F944-4BCD-A3F8-B39C3580F7F6}" type="datetime1">
              <a:rPr lang="en-US" smtClean="0"/>
              <a:t>3/25/2023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431598629"/>
      </p:ext>
    </p:extLst>
  </p:cSld>
  <p:clrMapOvr>
    <a:masterClrMapping/>
  </p:clrMapOvr>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295B73-F944-4BCD-A3F8-B39C3580F7F6}" type="datetime1">
              <a:rPr lang="en-US" smtClean="0"/>
              <a:t>3/25/2023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298261263"/>
      </p:ext>
    </p:extLst>
  </p:cSld>
  <p:clrMapOvr>
    <a:masterClrMapping/>
  </p:clrMapOvr>
  <p:hf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95B73-F944-4BCD-A3F8-B39C3580F7F6}"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7965844"/>
      </p:ext>
    </p:extLst>
  </p:cSld>
  <p:clrMapOvr>
    <a:masterClrMapping/>
  </p:clrMapOvr>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95B73-F944-4BCD-A3F8-B39C3580F7F6}" type="datetime1">
              <a:rPr lang="en-US" smtClean="0"/>
              <a:t>3/25/2023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444975566"/>
      </p:ext>
    </p:extLst>
  </p:cSld>
  <p:clrMapOvr>
    <a:masterClrMapping/>
  </p:clrMapOvr>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50492DDB-9428-4CCF-9A8D-9F205B90D85C}" type="datetime1">
              <a:rPr lang="en-US" smtClean="0"/>
              <a:t>3/25/2023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654086879"/>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9C70D8ED-2AFB-4346-8084-A4D553F0DD80}" type="datetime1">
              <a:rPr lang="en-US" smtClean="0"/>
              <a:t>3/25/2023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75816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E6422D4D-8990-4EC6-BFEA-F1FDAF4E6B11}" type="datetime1">
              <a:rPr lang="en-US" smtClean="0"/>
              <a:t>3/25/2023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81703"/>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99D7494A-5B20-4032-A622-BC095CD33EFB}" type="datetime1">
              <a:rPr lang="en-US" smtClean="0"/>
              <a:t>3/25/2023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769076"/>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0121782F-0EC3-4436-8961-5C0D84189E3A}" type="datetime1">
              <a:rPr lang="en-US" smtClean="0"/>
              <a:t>3/25/2023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5217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CA48A51E-5AF5-48EA-8B4C-3D1F672F0F16}" type="datetime1">
              <a:rPr lang="en-US" smtClean="0"/>
              <a:t>3/25/2023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368359"/>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CE295B73-F944-4BCD-A3F8-B39C3580F7F6}" type="datetime1">
              <a:rPr lang="en-US" smtClean="0"/>
              <a:t>3/25/2023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77947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295B73-F944-4BCD-A3F8-B39C3580F7F6}" type="datetime1">
              <a:rPr lang="en-US" smtClean="0"/>
              <a:t>3/25/2023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5107238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E295B73-F944-4BCD-A3F8-B39C3580F7F6}" type="datetime1">
              <a:rPr lang="en-US" smtClean="0"/>
              <a:t>3/25/2023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127750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hf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0DCCFBA-52A1-4EFF-AB19-D2DFBBEE1D52}"/>
              </a:ext>
            </a:extLst>
          </p:cNvPr>
          <p:cNvSpPr/>
          <p:nvPr/>
        </p:nvSpPr>
        <p:spPr>
          <a:xfrm>
            <a:off x="8386353" y="318851"/>
            <a:ext cx="3609703" cy="11176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D"/>
          </a:p>
        </p:txBody>
      </p:sp>
      <p:sp>
        <p:nvSpPr>
          <p:cNvPr id="2" name="Title 1">
            <a:extLst>
              <a:ext uri="{FF2B5EF4-FFF2-40B4-BE49-F238E27FC236}">
                <a16:creationId xmlns:a16="http://schemas.microsoft.com/office/drawing/2014/main" id="{8C4E64E9-F4CB-46AE-88BB-1937AC7C86E5}"/>
              </a:ext>
            </a:extLst>
          </p:cNvPr>
          <p:cNvSpPr>
            <a:spLocks noGrp="1"/>
          </p:cNvSpPr>
          <p:nvPr>
            <p:ph type="ctrTitle"/>
          </p:nvPr>
        </p:nvSpPr>
        <p:spPr/>
        <p:txBody>
          <a:bodyPr/>
          <a:lstStyle/>
          <a:p>
            <a:r>
              <a:rPr lang="en-ID" dirty="0" err="1"/>
              <a:t>Pengajuan</a:t>
            </a:r>
            <a:r>
              <a:rPr lang="en-ID" dirty="0"/>
              <a:t> </a:t>
            </a:r>
            <a:r>
              <a:rPr lang="en-ID" dirty="0" err="1"/>
              <a:t>Produk</a:t>
            </a:r>
            <a:r>
              <a:rPr lang="en-ID" dirty="0"/>
              <a:t> Hukum </a:t>
            </a:r>
          </a:p>
        </p:txBody>
      </p:sp>
      <p:sp>
        <p:nvSpPr>
          <p:cNvPr id="3" name="Subtitle 2">
            <a:extLst>
              <a:ext uri="{FF2B5EF4-FFF2-40B4-BE49-F238E27FC236}">
                <a16:creationId xmlns:a16="http://schemas.microsoft.com/office/drawing/2014/main" id="{0F661CF5-6584-49B4-866F-B307F11915D6}"/>
              </a:ext>
            </a:extLst>
          </p:cNvPr>
          <p:cNvSpPr>
            <a:spLocks noGrp="1"/>
          </p:cNvSpPr>
          <p:nvPr>
            <p:ph type="subTitle" idx="1"/>
          </p:nvPr>
        </p:nvSpPr>
        <p:spPr/>
        <p:txBody>
          <a:bodyPr/>
          <a:lstStyle/>
          <a:p>
            <a:pPr algn="l"/>
            <a:r>
              <a:rPr lang="en-ID" dirty="0"/>
              <a:t>Dasar Surat </a:t>
            </a:r>
            <a:r>
              <a:rPr lang="en-ID" dirty="0" err="1"/>
              <a:t>Edaran</a:t>
            </a:r>
            <a:r>
              <a:rPr lang="en-ID" dirty="0"/>
              <a:t> </a:t>
            </a:r>
            <a:r>
              <a:rPr lang="en-ID" dirty="0" err="1"/>
              <a:t>Walikota</a:t>
            </a:r>
            <a:r>
              <a:rPr lang="en-ID" dirty="0"/>
              <a:t> HK.00/017/2023</a:t>
            </a:r>
          </a:p>
          <a:p>
            <a:pPr algn="l"/>
            <a:r>
              <a:rPr lang="en-ID" dirty="0" err="1"/>
              <a:t>Tanggal</a:t>
            </a:r>
            <a:r>
              <a:rPr lang="en-ID" dirty="0"/>
              <a:t> 3 </a:t>
            </a:r>
            <a:r>
              <a:rPr lang="en-ID" dirty="0" err="1"/>
              <a:t>Januari</a:t>
            </a:r>
            <a:r>
              <a:rPr lang="en-ID" dirty="0"/>
              <a:t> 2023 </a:t>
            </a:r>
          </a:p>
        </p:txBody>
      </p:sp>
      <p:pic>
        <p:nvPicPr>
          <p:cNvPr id="4" name="Picture 3">
            <a:extLst>
              <a:ext uri="{FF2B5EF4-FFF2-40B4-BE49-F238E27FC236}">
                <a16:creationId xmlns:a16="http://schemas.microsoft.com/office/drawing/2014/main" id="{30F942F7-3717-4859-8398-09DBADEF4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936" y="575710"/>
            <a:ext cx="2410097" cy="5055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Date Placeholder 4">
            <a:extLst>
              <a:ext uri="{FF2B5EF4-FFF2-40B4-BE49-F238E27FC236}">
                <a16:creationId xmlns:a16="http://schemas.microsoft.com/office/drawing/2014/main" id="{C5F3B577-3488-421F-AA5E-0AA9C3077CD5}"/>
              </a:ext>
            </a:extLst>
          </p:cNvPr>
          <p:cNvSpPr>
            <a:spLocks noGrp="1"/>
          </p:cNvSpPr>
          <p:nvPr>
            <p:ph type="dt" sz="half" idx="10"/>
          </p:nvPr>
        </p:nvSpPr>
        <p:spPr/>
        <p:txBody>
          <a:bodyPr/>
          <a:lstStyle/>
          <a:p>
            <a:fld id="{5464E536-FFAD-4F3F-A48A-44C67D1B966E}" type="datetime1">
              <a:rPr lang="en-US" smtClean="0"/>
              <a:t>3/25/2023</a:t>
            </a:fld>
            <a:endParaRPr lang="en-US"/>
          </a:p>
        </p:txBody>
      </p:sp>
      <p:pic>
        <p:nvPicPr>
          <p:cNvPr id="7" name="Picture 6">
            <a:extLst>
              <a:ext uri="{FF2B5EF4-FFF2-40B4-BE49-F238E27FC236}">
                <a16:creationId xmlns:a16="http://schemas.microsoft.com/office/drawing/2014/main" id="{CD1B178A-DC84-4953-ACB9-90D2FF3818E3}"/>
              </a:ext>
            </a:extLst>
          </p:cNvPr>
          <p:cNvPicPr>
            <a:picLocks noChangeAspect="1"/>
          </p:cNvPicPr>
          <p:nvPr/>
        </p:nvPicPr>
        <p:blipFill>
          <a:blip r:embed="rId3"/>
          <a:stretch>
            <a:fillRect/>
          </a:stretch>
        </p:blipFill>
        <p:spPr>
          <a:xfrm>
            <a:off x="373967" y="318851"/>
            <a:ext cx="2228167" cy="1858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AAFAA60E-7DE8-4D28-96BF-D4E81B0B8618}"/>
              </a:ext>
            </a:extLst>
          </p:cNvPr>
          <p:cNvPicPr>
            <a:picLocks noChangeAspect="1"/>
          </p:cNvPicPr>
          <p:nvPr/>
        </p:nvPicPr>
        <p:blipFill>
          <a:blip r:embed="rId4"/>
          <a:stretch>
            <a:fillRect/>
          </a:stretch>
        </p:blipFill>
        <p:spPr>
          <a:xfrm>
            <a:off x="8679678" y="535761"/>
            <a:ext cx="485806" cy="683865"/>
          </a:xfrm>
          <a:prstGeom prst="rect">
            <a:avLst/>
          </a:prstGeom>
        </p:spPr>
      </p:pic>
    </p:spTree>
    <p:extLst>
      <p:ext uri="{BB962C8B-B14F-4D97-AF65-F5344CB8AC3E}">
        <p14:creationId xmlns:p14="http://schemas.microsoft.com/office/powerpoint/2010/main" val="50175118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6448-8B22-46C9-9AE9-F0E3FC7E6389}"/>
              </a:ext>
            </a:extLst>
          </p:cNvPr>
          <p:cNvSpPr>
            <a:spLocks noGrp="1"/>
          </p:cNvSpPr>
          <p:nvPr>
            <p:ph type="title"/>
          </p:nvPr>
        </p:nvSpPr>
        <p:spPr/>
        <p:txBody>
          <a:bodyPr>
            <a:normAutofit/>
          </a:bodyPr>
          <a:lstStyle/>
          <a:p>
            <a:r>
              <a:rPr lang="id-ID" sz="3600" dirty="0">
                <a:effectLst/>
                <a:latin typeface="Arial" panose="020B0604020202020204" pitchFamily="34" charset="0"/>
                <a:ea typeface="Calibri" panose="020F0502020204030204" pitchFamily="34" charset="0"/>
              </a:rPr>
              <a:t>Produk Hukum yang diajukan</a:t>
            </a:r>
            <a:endParaRPr lang="en-ID" sz="7200" dirty="0"/>
          </a:p>
        </p:txBody>
      </p:sp>
      <p:graphicFrame>
        <p:nvGraphicFramePr>
          <p:cNvPr id="4" name="Diagram 3">
            <a:extLst>
              <a:ext uri="{FF2B5EF4-FFF2-40B4-BE49-F238E27FC236}">
                <a16:creationId xmlns:a16="http://schemas.microsoft.com/office/drawing/2014/main" id="{66E553F7-41E7-4288-9E7F-C96C49084116}"/>
              </a:ext>
            </a:extLst>
          </p:cNvPr>
          <p:cNvGraphicFramePr/>
          <p:nvPr>
            <p:extLst>
              <p:ext uri="{D42A27DB-BD31-4B8C-83A1-F6EECF244321}">
                <p14:modId xmlns:p14="http://schemas.microsoft.com/office/powerpoint/2010/main" val="3542647539"/>
              </p:ext>
            </p:extLst>
          </p:nvPr>
        </p:nvGraphicFramePr>
        <p:xfrm>
          <a:off x="928915" y="1609408"/>
          <a:ext cx="5492205" cy="3836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a:extLst>
              <a:ext uri="{FF2B5EF4-FFF2-40B4-BE49-F238E27FC236}">
                <a16:creationId xmlns:a16="http://schemas.microsoft.com/office/drawing/2014/main" id="{57ED8B2D-40D0-40B6-B55C-C6B6A825FFFB}"/>
              </a:ext>
            </a:extLst>
          </p:cNvPr>
          <p:cNvSpPr>
            <a:spLocks noGrp="1"/>
          </p:cNvSpPr>
          <p:nvPr>
            <p:ph type="dt" sz="half" idx="10"/>
          </p:nvPr>
        </p:nvSpPr>
        <p:spPr/>
        <p:txBody>
          <a:bodyPr/>
          <a:lstStyle/>
          <a:p>
            <a:fld id="{308F0DD2-FFE4-4235-BAFD-8B8E1DD21B51}" type="datetime1">
              <a:rPr lang="en-US" smtClean="0"/>
              <a:t>3/25/2023</a:t>
            </a:fld>
            <a:endParaRPr lang="en-US"/>
          </a:p>
        </p:txBody>
      </p:sp>
      <p:sp>
        <p:nvSpPr>
          <p:cNvPr id="8" name="Slide Number Placeholder 7">
            <a:extLst>
              <a:ext uri="{FF2B5EF4-FFF2-40B4-BE49-F238E27FC236}">
                <a16:creationId xmlns:a16="http://schemas.microsoft.com/office/drawing/2014/main" id="{DD53481C-77F8-4C42-8BEF-D970D8FDA85B}"/>
              </a:ext>
            </a:extLst>
          </p:cNvPr>
          <p:cNvSpPr>
            <a:spLocks noGrp="1"/>
          </p:cNvSpPr>
          <p:nvPr>
            <p:ph type="sldNum" sz="quarter" idx="12"/>
          </p:nvPr>
        </p:nvSpPr>
        <p:spPr/>
        <p:txBody>
          <a:bodyPr/>
          <a:lstStyle/>
          <a:p>
            <a:fld id="{27CE633F-9882-4A5C-83A2-1109D0C73261}" type="slidenum">
              <a:rPr lang="en-US" smtClean="0"/>
              <a:t>2</a:t>
            </a:fld>
            <a:endParaRPr lang="en-US"/>
          </a:p>
        </p:txBody>
      </p:sp>
      <p:graphicFrame>
        <p:nvGraphicFramePr>
          <p:cNvPr id="12" name="Diagram 11">
            <a:extLst>
              <a:ext uri="{FF2B5EF4-FFF2-40B4-BE49-F238E27FC236}">
                <a16:creationId xmlns:a16="http://schemas.microsoft.com/office/drawing/2014/main" id="{189BDBC6-124C-4CD8-9F6F-31497B57D323}"/>
              </a:ext>
            </a:extLst>
          </p:cNvPr>
          <p:cNvGraphicFramePr/>
          <p:nvPr>
            <p:extLst>
              <p:ext uri="{D42A27DB-BD31-4B8C-83A1-F6EECF244321}">
                <p14:modId xmlns:p14="http://schemas.microsoft.com/office/powerpoint/2010/main" val="3070944580"/>
              </p:ext>
            </p:extLst>
          </p:nvPr>
        </p:nvGraphicFramePr>
        <p:xfrm>
          <a:off x="7081520" y="1177713"/>
          <a:ext cx="4064000" cy="29785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a:extLst>
              <a:ext uri="{FF2B5EF4-FFF2-40B4-BE49-F238E27FC236}">
                <a16:creationId xmlns:a16="http://schemas.microsoft.com/office/drawing/2014/main" id="{BC11D1CB-63CC-4022-844B-5A6C94AE8DA4}"/>
              </a:ext>
            </a:extLst>
          </p:cNvPr>
          <p:cNvGraphicFramePr/>
          <p:nvPr>
            <p:extLst>
              <p:ext uri="{D42A27DB-BD31-4B8C-83A1-F6EECF244321}">
                <p14:modId xmlns:p14="http://schemas.microsoft.com/office/powerpoint/2010/main" val="3471685188"/>
              </p:ext>
            </p:extLst>
          </p:nvPr>
        </p:nvGraphicFramePr>
        <p:xfrm>
          <a:off x="7199086" y="3559068"/>
          <a:ext cx="4063999" cy="16972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5267682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12" grpId="0">
        <p:bldAsOne/>
      </p:bldGraphic>
      <p:bldGraphic spid="1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8769-9E18-496C-88F9-12A550729B42}"/>
              </a:ext>
            </a:extLst>
          </p:cNvPr>
          <p:cNvSpPr>
            <a:spLocks noGrp="1"/>
          </p:cNvSpPr>
          <p:nvPr>
            <p:ph type="title"/>
          </p:nvPr>
        </p:nvSpPr>
        <p:spPr/>
        <p:txBody>
          <a:bodyPr/>
          <a:lstStyle/>
          <a:p>
            <a:r>
              <a:rPr lang="en-ID" dirty="0"/>
              <a:t>NOTA DINAS </a:t>
            </a:r>
            <a:r>
              <a:rPr lang="en-ID" dirty="0" err="1"/>
              <a:t>dilampiri</a:t>
            </a:r>
            <a:r>
              <a:rPr lang="en-ID" dirty="0"/>
              <a:t> </a:t>
            </a:r>
            <a:r>
              <a:rPr lang="en-ID" dirty="0" err="1"/>
              <a:t>dengan</a:t>
            </a:r>
            <a:endParaRPr lang="en-ID" dirty="0"/>
          </a:p>
        </p:txBody>
      </p:sp>
      <p:graphicFrame>
        <p:nvGraphicFramePr>
          <p:cNvPr id="4" name="Table 4">
            <a:extLst>
              <a:ext uri="{FF2B5EF4-FFF2-40B4-BE49-F238E27FC236}">
                <a16:creationId xmlns:a16="http://schemas.microsoft.com/office/drawing/2014/main" id="{A43DEDA6-17BD-4AF2-8739-B22CF590736E}"/>
              </a:ext>
            </a:extLst>
          </p:cNvPr>
          <p:cNvGraphicFramePr>
            <a:graphicFrameLocks noGrp="1"/>
          </p:cNvGraphicFramePr>
          <p:nvPr>
            <p:ph idx="1"/>
            <p:extLst>
              <p:ext uri="{D42A27DB-BD31-4B8C-83A1-F6EECF244321}">
                <p14:modId xmlns:p14="http://schemas.microsoft.com/office/powerpoint/2010/main" val="1675895321"/>
              </p:ext>
            </p:extLst>
          </p:nvPr>
        </p:nvGraphicFramePr>
        <p:xfrm>
          <a:off x="1370406" y="1625147"/>
          <a:ext cx="10520423" cy="4138476"/>
        </p:xfrm>
        <a:graphic>
          <a:graphicData uri="http://schemas.openxmlformats.org/drawingml/2006/table">
            <a:tbl>
              <a:tblPr firstRow="1" bandRow="1">
                <a:tableStyleId>{00A15C55-8517-42AA-B614-E9B94910E393}</a:tableStyleId>
              </a:tblPr>
              <a:tblGrid>
                <a:gridCol w="2633723">
                  <a:extLst>
                    <a:ext uri="{9D8B030D-6E8A-4147-A177-3AD203B41FA5}">
                      <a16:colId xmlns:a16="http://schemas.microsoft.com/office/drawing/2014/main" val="2792086320"/>
                    </a:ext>
                  </a:extLst>
                </a:gridCol>
                <a:gridCol w="2628900">
                  <a:extLst>
                    <a:ext uri="{9D8B030D-6E8A-4147-A177-3AD203B41FA5}">
                      <a16:colId xmlns:a16="http://schemas.microsoft.com/office/drawing/2014/main" val="1198370009"/>
                    </a:ext>
                  </a:extLst>
                </a:gridCol>
                <a:gridCol w="2628900">
                  <a:extLst>
                    <a:ext uri="{9D8B030D-6E8A-4147-A177-3AD203B41FA5}">
                      <a16:colId xmlns:a16="http://schemas.microsoft.com/office/drawing/2014/main" val="728756876"/>
                    </a:ext>
                  </a:extLst>
                </a:gridCol>
                <a:gridCol w="2628900">
                  <a:extLst>
                    <a:ext uri="{9D8B030D-6E8A-4147-A177-3AD203B41FA5}">
                      <a16:colId xmlns:a16="http://schemas.microsoft.com/office/drawing/2014/main" val="2349933749"/>
                    </a:ext>
                  </a:extLst>
                </a:gridCol>
              </a:tblGrid>
              <a:tr h="653596">
                <a:tc>
                  <a:txBody>
                    <a:bodyPr/>
                    <a:lstStyle/>
                    <a:p>
                      <a:pPr algn="ctr"/>
                      <a:r>
                        <a:rPr lang="en-ID" dirty="0"/>
                        <a:t>PERDA</a:t>
                      </a:r>
                    </a:p>
                  </a:txBody>
                  <a:tcPr/>
                </a:tc>
                <a:tc>
                  <a:txBody>
                    <a:bodyPr/>
                    <a:lstStyle/>
                    <a:p>
                      <a:pPr algn="ctr"/>
                      <a:r>
                        <a:rPr lang="en-ID" dirty="0"/>
                        <a:t>PERWALI</a:t>
                      </a:r>
                    </a:p>
                  </a:txBody>
                  <a:tcPr/>
                </a:tc>
                <a:tc>
                  <a:txBody>
                    <a:bodyPr/>
                    <a:lstStyle/>
                    <a:p>
                      <a:pPr algn="ctr"/>
                      <a:r>
                        <a:rPr lang="en-ID" dirty="0"/>
                        <a:t>KEP. WALIKOTA</a:t>
                      </a:r>
                    </a:p>
                  </a:txBody>
                  <a:tcPr/>
                </a:tc>
                <a:tc>
                  <a:txBody>
                    <a:bodyPr/>
                    <a:lstStyle/>
                    <a:p>
                      <a:pPr algn="ctr"/>
                      <a:r>
                        <a:rPr lang="en-ID" dirty="0"/>
                        <a:t>KEP. SEKDA</a:t>
                      </a:r>
                    </a:p>
                  </a:txBody>
                  <a:tcPr/>
                </a:tc>
                <a:extLst>
                  <a:ext uri="{0D108BD9-81ED-4DB2-BD59-A6C34878D82A}">
                    <a16:rowId xmlns:a16="http://schemas.microsoft.com/office/drawing/2014/main" val="452727289"/>
                  </a:ext>
                </a:extLst>
              </a:tr>
              <a:tr h="370840">
                <a:tc>
                  <a:txBody>
                    <a:bodyPr/>
                    <a:lstStyle/>
                    <a:p>
                      <a:r>
                        <a:rPr lang="en-ID" dirty="0"/>
                        <a:t>Nota Dinas Format </a:t>
                      </a:r>
                      <a:r>
                        <a:rPr lang="en-ID" dirty="0" err="1"/>
                        <a:t>tertentu</a:t>
                      </a:r>
                      <a:r>
                        <a:rPr lang="en-ID" dirty="0"/>
                        <a:t> + </a:t>
                      </a:r>
                      <a:r>
                        <a:rPr lang="en-ID" dirty="0" err="1"/>
                        <a:t>Lingkup</a:t>
                      </a:r>
                      <a:r>
                        <a:rPr lang="en-ID" dirty="0"/>
                        <a:t> </a:t>
                      </a:r>
                      <a:r>
                        <a:rPr lang="en-ID" dirty="0" err="1"/>
                        <a:t>Pengaturan</a:t>
                      </a:r>
                      <a:endParaRPr lang="en-ID" dirty="0"/>
                    </a:p>
                  </a:txBody>
                  <a:tcPr/>
                </a:tc>
                <a:tc>
                  <a:txBody>
                    <a:bodyPr/>
                    <a:lstStyle/>
                    <a:p>
                      <a:r>
                        <a:rPr lang="en-ID" dirty="0"/>
                        <a:t>Nota Dinas </a:t>
                      </a:r>
                      <a:r>
                        <a:rPr lang="en-ID" b="1" dirty="0"/>
                        <a:t>Format </a:t>
                      </a:r>
                      <a:r>
                        <a:rPr lang="en-ID" b="1" dirty="0" err="1"/>
                        <a:t>tertentu</a:t>
                      </a:r>
                      <a:r>
                        <a:rPr lang="en-ID" b="1" dirty="0"/>
                        <a:t> </a:t>
                      </a:r>
                      <a:r>
                        <a:rPr lang="en-ID" dirty="0"/>
                        <a:t>+ </a:t>
                      </a:r>
                      <a:r>
                        <a:rPr lang="en-ID" dirty="0" err="1"/>
                        <a:t>Lingkup</a:t>
                      </a:r>
                      <a:r>
                        <a:rPr lang="en-ID" dirty="0"/>
                        <a:t> </a:t>
                      </a:r>
                      <a:r>
                        <a:rPr lang="en-ID" dirty="0" err="1"/>
                        <a:t>Pengaturan</a:t>
                      </a:r>
                      <a:endParaRPr lang="en-ID"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dirty="0"/>
                        <a:t>Nota Dinas </a:t>
                      </a:r>
                      <a:r>
                        <a:rPr lang="en-ID" b="1" dirty="0"/>
                        <a:t>Format </a:t>
                      </a:r>
                      <a:r>
                        <a:rPr lang="en-ID" b="1" dirty="0" err="1"/>
                        <a:t>tertentu</a:t>
                      </a:r>
                      <a:r>
                        <a:rPr lang="en-ID" b="1" dirty="0"/>
                        <a:t> </a:t>
                      </a:r>
                      <a:r>
                        <a:rPr lang="en-ID" dirty="0"/>
                        <a:t>+ </a:t>
                      </a:r>
                      <a:r>
                        <a:rPr lang="en-ID" dirty="0" err="1"/>
                        <a:t>Lingkup</a:t>
                      </a:r>
                      <a:r>
                        <a:rPr lang="en-ID" dirty="0"/>
                        <a:t> </a:t>
                      </a:r>
                      <a:r>
                        <a:rPr lang="en-ID" dirty="0" err="1"/>
                        <a:t>Penetapan</a:t>
                      </a:r>
                      <a:endParaRPr lang="en-ID"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dirty="0"/>
                        <a:t>Nota Dinas </a:t>
                      </a:r>
                      <a:r>
                        <a:rPr lang="en-ID" b="1" dirty="0"/>
                        <a:t>Format </a:t>
                      </a:r>
                      <a:r>
                        <a:rPr lang="en-ID" b="1" dirty="0" err="1"/>
                        <a:t>tertentu</a:t>
                      </a:r>
                      <a:r>
                        <a:rPr lang="en-ID" dirty="0"/>
                        <a:t> + </a:t>
                      </a:r>
                      <a:r>
                        <a:rPr lang="en-ID" dirty="0" err="1"/>
                        <a:t>Lingkup</a:t>
                      </a:r>
                      <a:r>
                        <a:rPr lang="en-ID" dirty="0"/>
                        <a:t> </a:t>
                      </a:r>
                      <a:r>
                        <a:rPr lang="en-ID" dirty="0" err="1"/>
                        <a:t>Penetapan</a:t>
                      </a:r>
                      <a:endParaRPr lang="en-ID" dirty="0"/>
                    </a:p>
                  </a:txBody>
                  <a:tcPr/>
                </a:tc>
                <a:extLst>
                  <a:ext uri="{0D108BD9-81ED-4DB2-BD59-A6C34878D82A}">
                    <a16:rowId xmlns:a16="http://schemas.microsoft.com/office/drawing/2014/main" val="182934754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D" dirty="0" err="1"/>
                        <a:t>Naskah</a:t>
                      </a:r>
                      <a:r>
                        <a:rPr lang="en-ID" dirty="0"/>
                        <a:t> </a:t>
                      </a:r>
                      <a:r>
                        <a:rPr lang="en-ID" dirty="0" err="1"/>
                        <a:t>Akademik</a:t>
                      </a:r>
                      <a:endParaRPr lang="en-ID" dirty="0"/>
                    </a:p>
                  </a:txBody>
                  <a:tcPr/>
                </a:tc>
                <a:tc rowSpan="4" gridSpan="3">
                  <a:txBody>
                    <a:bodyPr/>
                    <a:lstStyle/>
                    <a:p>
                      <a:pPr algn="ctr"/>
                      <a:endParaRPr lang="en-ID" dirty="0"/>
                    </a:p>
                    <a:p>
                      <a:pPr algn="ctr"/>
                      <a:endParaRPr lang="en-ID" dirty="0"/>
                    </a:p>
                    <a:p>
                      <a:pPr marL="449263" indent="0" algn="ctr"/>
                      <a:r>
                        <a:rPr lang="en-ID" dirty="0"/>
                        <a:t>KONTAK PERSON</a:t>
                      </a:r>
                    </a:p>
                    <a:p>
                      <a:pPr marL="449263" indent="0" algn="ctr"/>
                      <a:r>
                        <a:rPr lang="id-ID" sz="1600" kern="1200" dirty="0">
                          <a:solidFill>
                            <a:schemeClr val="dk1"/>
                          </a:solidFill>
                          <a:effectLst/>
                          <a:latin typeface="+mn-lt"/>
                          <a:ea typeface="+mn-ea"/>
                          <a:cs typeface="+mn-cs"/>
                        </a:rPr>
                        <a:t>memuat identitas pejabat/PIC dari pemrakarsa berupa nama lengkap dan No HP yang dapat dihubungi yang berfungsi sebagai penghubung antara Korektor di Bagian Hukum dengan Penyusun Konsep Produk Hukum di Perangkat Daerah</a:t>
                      </a:r>
                      <a:endParaRPr lang="en-ID" sz="1600" dirty="0"/>
                    </a:p>
                  </a:txBody>
                  <a:tcPr/>
                </a:tc>
                <a:tc rowSpan="4" hMerge="1">
                  <a:txBody>
                    <a:bodyPr/>
                    <a:lstStyle/>
                    <a:p>
                      <a:endParaRPr lang="en-ID" dirty="0"/>
                    </a:p>
                  </a:txBody>
                  <a:tcPr/>
                </a:tc>
                <a:tc rowSpan="4" hMerge="1">
                  <a:txBody>
                    <a:bodyPr/>
                    <a:lstStyle/>
                    <a:p>
                      <a:endParaRPr lang="en-ID" dirty="0"/>
                    </a:p>
                  </a:txBody>
                  <a:tcPr/>
                </a:tc>
                <a:extLst>
                  <a:ext uri="{0D108BD9-81ED-4DB2-BD59-A6C34878D82A}">
                    <a16:rowId xmlns:a16="http://schemas.microsoft.com/office/drawing/2014/main" val="232322922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1800" kern="1200" dirty="0">
                          <a:solidFill>
                            <a:schemeClr val="dk1"/>
                          </a:solidFill>
                          <a:effectLst/>
                        </a:rPr>
                        <a:t>SK Tim Penyusun Raperda</a:t>
                      </a:r>
                      <a:endParaRPr lang="en-ID" dirty="0"/>
                    </a:p>
                  </a:txBody>
                  <a:tcPr/>
                </a:tc>
                <a:tc gridSpan="3" vMerge="1">
                  <a:txBody>
                    <a:bodyPr/>
                    <a:lstStyle/>
                    <a:p>
                      <a:endParaRPr lang="en-ID" dirty="0"/>
                    </a:p>
                  </a:txBody>
                  <a:tcPr/>
                </a:tc>
                <a:tc hMerge="1" vMerge="1">
                  <a:txBody>
                    <a:bodyPr/>
                    <a:lstStyle/>
                    <a:p>
                      <a:endParaRPr lang="en-ID" dirty="0"/>
                    </a:p>
                  </a:txBody>
                  <a:tcPr/>
                </a:tc>
                <a:tc hMerge="1" vMerge="1">
                  <a:txBody>
                    <a:bodyPr/>
                    <a:lstStyle/>
                    <a:p>
                      <a:endParaRPr lang="en-ID" dirty="0"/>
                    </a:p>
                  </a:txBody>
                  <a:tcPr/>
                </a:tc>
                <a:extLst>
                  <a:ext uri="{0D108BD9-81ED-4DB2-BD59-A6C34878D82A}">
                    <a16:rowId xmlns:a16="http://schemas.microsoft.com/office/drawing/2014/main" val="38762516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1800" kern="1200" dirty="0">
                          <a:solidFill>
                            <a:schemeClr val="dk1"/>
                          </a:solidFill>
                          <a:effectLst/>
                        </a:rPr>
                        <a:t>Berita Acara Persetujuan Antar Perangkat Daerah terkait</a:t>
                      </a:r>
                      <a:endParaRPr lang="en-ID" dirty="0"/>
                    </a:p>
                  </a:txBody>
                  <a:tcPr/>
                </a:tc>
                <a:tc gridSpan="3" vMerge="1">
                  <a:txBody>
                    <a:bodyPr/>
                    <a:lstStyle/>
                    <a:p>
                      <a:endParaRPr lang="en-ID" dirty="0"/>
                    </a:p>
                  </a:txBody>
                  <a:tcPr/>
                </a:tc>
                <a:tc hMerge="1" vMerge="1">
                  <a:txBody>
                    <a:bodyPr/>
                    <a:lstStyle/>
                    <a:p>
                      <a:endParaRPr lang="en-ID" dirty="0"/>
                    </a:p>
                  </a:txBody>
                  <a:tcPr/>
                </a:tc>
                <a:tc hMerge="1" vMerge="1">
                  <a:txBody>
                    <a:bodyPr/>
                    <a:lstStyle/>
                    <a:p>
                      <a:endParaRPr lang="en-ID" dirty="0"/>
                    </a:p>
                  </a:txBody>
                  <a:tcPr/>
                </a:tc>
                <a:extLst>
                  <a:ext uri="{0D108BD9-81ED-4DB2-BD59-A6C34878D82A}">
                    <a16:rowId xmlns:a16="http://schemas.microsoft.com/office/drawing/2014/main" val="116405903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1800" kern="1200" dirty="0">
                          <a:solidFill>
                            <a:schemeClr val="dk1"/>
                          </a:solidFill>
                          <a:effectLst/>
                        </a:rPr>
                        <a:t>Draf Raperda</a:t>
                      </a:r>
                      <a:endParaRPr lang="en-ID" dirty="0"/>
                    </a:p>
                  </a:txBody>
                  <a:tcPr/>
                </a:tc>
                <a:tc gridSpan="3" vMerge="1">
                  <a:txBody>
                    <a:bodyPr/>
                    <a:lstStyle/>
                    <a:p>
                      <a:endParaRPr lang="en-ID" dirty="0"/>
                    </a:p>
                  </a:txBody>
                  <a:tcPr/>
                </a:tc>
                <a:tc hMerge="1" vMerge="1">
                  <a:txBody>
                    <a:bodyPr/>
                    <a:lstStyle/>
                    <a:p>
                      <a:endParaRPr lang="en-ID" dirty="0"/>
                    </a:p>
                  </a:txBody>
                  <a:tcPr/>
                </a:tc>
                <a:tc hMerge="1" vMerge="1">
                  <a:txBody>
                    <a:bodyPr/>
                    <a:lstStyle/>
                    <a:p>
                      <a:endParaRPr lang="en-ID" dirty="0"/>
                    </a:p>
                  </a:txBody>
                  <a:tcPr/>
                </a:tc>
                <a:extLst>
                  <a:ext uri="{0D108BD9-81ED-4DB2-BD59-A6C34878D82A}">
                    <a16:rowId xmlns:a16="http://schemas.microsoft.com/office/drawing/2014/main" val="2503004973"/>
                  </a:ext>
                </a:extLst>
              </a:tr>
            </a:tbl>
          </a:graphicData>
        </a:graphic>
      </p:graphicFrame>
      <p:sp>
        <p:nvSpPr>
          <p:cNvPr id="5" name="Date Placeholder 4">
            <a:extLst>
              <a:ext uri="{FF2B5EF4-FFF2-40B4-BE49-F238E27FC236}">
                <a16:creationId xmlns:a16="http://schemas.microsoft.com/office/drawing/2014/main" id="{F7AFF9C9-B632-43D1-B871-B0493E191E45}"/>
              </a:ext>
            </a:extLst>
          </p:cNvPr>
          <p:cNvSpPr>
            <a:spLocks noGrp="1"/>
          </p:cNvSpPr>
          <p:nvPr>
            <p:ph type="dt" sz="half" idx="10"/>
          </p:nvPr>
        </p:nvSpPr>
        <p:spPr/>
        <p:txBody>
          <a:bodyPr/>
          <a:lstStyle/>
          <a:p>
            <a:fld id="{77648CA1-51B1-41E0-A4E4-3A3B3C269D46}" type="datetime1">
              <a:rPr lang="en-US" smtClean="0"/>
              <a:t>3/25/2023</a:t>
            </a:fld>
            <a:endParaRPr lang="en-US"/>
          </a:p>
        </p:txBody>
      </p:sp>
      <p:sp>
        <p:nvSpPr>
          <p:cNvPr id="6" name="Slide Number Placeholder 5">
            <a:extLst>
              <a:ext uri="{FF2B5EF4-FFF2-40B4-BE49-F238E27FC236}">
                <a16:creationId xmlns:a16="http://schemas.microsoft.com/office/drawing/2014/main" id="{7ECA1D44-8B0E-4BF7-BAE8-889FB13A48D0}"/>
              </a:ext>
            </a:extLst>
          </p:cNvPr>
          <p:cNvSpPr>
            <a:spLocks noGrp="1"/>
          </p:cNvSpPr>
          <p:nvPr>
            <p:ph type="sldNum" sz="quarter" idx="12"/>
          </p:nvPr>
        </p:nvSpPr>
        <p:spPr/>
        <p:txBody>
          <a:bodyPr/>
          <a:lstStyle/>
          <a:p>
            <a:fld id="{27CE633F-9882-4A5C-83A2-1109D0C73261}" type="slidenum">
              <a:rPr lang="en-US" smtClean="0"/>
              <a:t>3</a:t>
            </a:fld>
            <a:endParaRPr lang="en-US"/>
          </a:p>
        </p:txBody>
      </p:sp>
    </p:spTree>
    <p:extLst>
      <p:ext uri="{BB962C8B-B14F-4D97-AF65-F5344CB8AC3E}">
        <p14:creationId xmlns:p14="http://schemas.microsoft.com/office/powerpoint/2010/main" val="317569313"/>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D0C3-C074-408E-9594-8650655D3491}"/>
              </a:ext>
            </a:extLst>
          </p:cNvPr>
          <p:cNvSpPr>
            <a:spLocks noGrp="1"/>
          </p:cNvSpPr>
          <p:nvPr>
            <p:ph type="title"/>
          </p:nvPr>
        </p:nvSpPr>
        <p:spPr>
          <a:xfrm>
            <a:off x="347719" y="325317"/>
            <a:ext cx="2700282" cy="1596177"/>
          </a:xfrm>
        </p:spPr>
        <p:txBody>
          <a:bodyPr/>
          <a:lstStyle/>
          <a:p>
            <a:r>
              <a:rPr lang="en-ID" dirty="0"/>
              <a:t>Format</a:t>
            </a:r>
          </a:p>
        </p:txBody>
      </p:sp>
      <p:pic>
        <p:nvPicPr>
          <p:cNvPr id="7" name="Content Placeholder 6">
            <a:extLst>
              <a:ext uri="{FF2B5EF4-FFF2-40B4-BE49-F238E27FC236}">
                <a16:creationId xmlns:a16="http://schemas.microsoft.com/office/drawing/2014/main" id="{61C138C9-3DF9-472A-AFE6-93B90DBD76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0694" y="0"/>
            <a:ext cx="5107214" cy="6858000"/>
          </a:xfrm>
        </p:spPr>
      </p:pic>
      <p:sp>
        <p:nvSpPr>
          <p:cNvPr id="4" name="Date Placeholder 3">
            <a:extLst>
              <a:ext uri="{FF2B5EF4-FFF2-40B4-BE49-F238E27FC236}">
                <a16:creationId xmlns:a16="http://schemas.microsoft.com/office/drawing/2014/main" id="{FBAD745B-0FCC-4FD1-88CF-8A15BDDA2DE3}"/>
              </a:ext>
            </a:extLst>
          </p:cNvPr>
          <p:cNvSpPr>
            <a:spLocks noGrp="1"/>
          </p:cNvSpPr>
          <p:nvPr>
            <p:ph type="dt" sz="half" idx="10"/>
          </p:nvPr>
        </p:nvSpPr>
        <p:spPr/>
        <p:txBody>
          <a:bodyPr/>
          <a:lstStyle/>
          <a:p>
            <a:fld id="{50492DDB-9428-4CCF-9A8D-9F205B90D85C}" type="datetime1">
              <a:rPr lang="en-US" smtClean="0"/>
              <a:t>3/25/2023</a:t>
            </a:fld>
            <a:endParaRPr lang="en-US"/>
          </a:p>
        </p:txBody>
      </p:sp>
      <p:sp>
        <p:nvSpPr>
          <p:cNvPr id="5" name="Slide Number Placeholder 4">
            <a:extLst>
              <a:ext uri="{FF2B5EF4-FFF2-40B4-BE49-F238E27FC236}">
                <a16:creationId xmlns:a16="http://schemas.microsoft.com/office/drawing/2014/main" id="{7AB20E80-27C3-4085-9E08-9822E953C085}"/>
              </a:ext>
            </a:extLst>
          </p:cNvPr>
          <p:cNvSpPr>
            <a:spLocks noGrp="1"/>
          </p:cNvSpPr>
          <p:nvPr>
            <p:ph type="sldNum" sz="quarter" idx="12"/>
          </p:nvPr>
        </p:nvSpPr>
        <p:spPr/>
        <p:txBody>
          <a:bodyPr/>
          <a:lstStyle/>
          <a:p>
            <a:fld id="{27CE633F-9882-4A5C-83A2-1109D0C73261}" type="slidenum">
              <a:rPr lang="en-US" smtClean="0"/>
              <a:t>4</a:t>
            </a:fld>
            <a:endParaRPr lang="en-US"/>
          </a:p>
        </p:txBody>
      </p:sp>
    </p:spTree>
    <p:extLst>
      <p:ext uri="{BB962C8B-B14F-4D97-AF65-F5344CB8AC3E}">
        <p14:creationId xmlns:p14="http://schemas.microsoft.com/office/powerpoint/2010/main" val="11184149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435-B864-422A-9050-7CF4B53BC849}"/>
              </a:ext>
            </a:extLst>
          </p:cNvPr>
          <p:cNvSpPr>
            <a:spLocks noGrp="1"/>
          </p:cNvSpPr>
          <p:nvPr>
            <p:ph type="title"/>
          </p:nvPr>
        </p:nvSpPr>
        <p:spPr>
          <a:xfrm>
            <a:off x="838200" y="365126"/>
            <a:ext cx="10515600" cy="942814"/>
          </a:xfrm>
        </p:spPr>
        <p:txBody>
          <a:bodyPr/>
          <a:lstStyle/>
          <a:p>
            <a:r>
              <a:rPr lang="en-ID" dirty="0"/>
              <a:t>Proses </a:t>
            </a:r>
            <a:r>
              <a:rPr lang="en-ID" dirty="0" err="1"/>
              <a:t>Koreksi</a:t>
            </a:r>
            <a:endParaRPr lang="en-ID" dirty="0"/>
          </a:p>
        </p:txBody>
      </p:sp>
      <p:sp>
        <p:nvSpPr>
          <p:cNvPr id="3" name="Content Placeholder 2">
            <a:extLst>
              <a:ext uri="{FF2B5EF4-FFF2-40B4-BE49-F238E27FC236}">
                <a16:creationId xmlns:a16="http://schemas.microsoft.com/office/drawing/2014/main" id="{27DE547B-5ECF-4471-8EAC-BADC8660472B}"/>
              </a:ext>
            </a:extLst>
          </p:cNvPr>
          <p:cNvSpPr>
            <a:spLocks noGrp="1"/>
          </p:cNvSpPr>
          <p:nvPr>
            <p:ph idx="1"/>
          </p:nvPr>
        </p:nvSpPr>
        <p:spPr>
          <a:xfrm>
            <a:off x="1447800" y="1307940"/>
            <a:ext cx="10205720" cy="5048410"/>
          </a:xfrm>
        </p:spPr>
        <p:txBody>
          <a:bodyPr>
            <a:normAutofit fontScale="77500" lnSpcReduction="20000"/>
          </a:bodyPr>
          <a:lstStyle/>
          <a:p>
            <a:pPr marL="342900" indent="-342900" algn="just">
              <a:lnSpc>
                <a:spcPct val="160000"/>
              </a:lnSpc>
              <a:spcBef>
                <a:spcPts val="600"/>
              </a:spcBef>
              <a:spcAft>
                <a:spcPts val="600"/>
              </a:spcAft>
              <a:buFont typeface="+mj-lt"/>
              <a:buAutoNum type="arabicPeriod"/>
              <a:tabLst>
                <a:tab pos="10139363" algn="l"/>
              </a:tabLst>
            </a:pPr>
            <a:r>
              <a:rPr lang="id-ID" sz="2400" dirty="0">
                <a:latin typeface="Arial" panose="020B0604020202020204" pitchFamily="34" charset="0"/>
                <a:cs typeface="Times New Roman" panose="02020603050405020304" pitchFamily="18" charset="0"/>
              </a:rPr>
              <a:t>Naskah Rancangan Produk Hukum yang telah </a:t>
            </a:r>
            <a:r>
              <a:rPr lang="id-ID" sz="2400" b="1" dirty="0">
                <a:latin typeface="Arial" panose="020B0604020202020204" pitchFamily="34" charset="0"/>
                <a:cs typeface="Times New Roman" panose="02020603050405020304" pitchFamily="18" charset="0"/>
              </a:rPr>
              <a:t>lengkap dan sesuai </a:t>
            </a:r>
            <a:r>
              <a:rPr lang="id-ID" sz="2400" dirty="0">
                <a:latin typeface="Arial" panose="020B0604020202020204" pitchFamily="34" charset="0"/>
                <a:cs typeface="Times New Roman" panose="02020603050405020304" pitchFamily="18" charset="0"/>
              </a:rPr>
              <a:t>akan diproses koreksi oleh Petugas Bagian Hukum</a:t>
            </a:r>
            <a:endParaRPr lang="en-ID" sz="2400" dirty="0">
              <a:latin typeface="Arial" panose="020B0604020202020204" pitchFamily="34" charset="0"/>
              <a:cs typeface="Times New Roman" panose="02020603050405020304" pitchFamily="18" charset="0"/>
            </a:endParaRPr>
          </a:p>
          <a:p>
            <a:pPr marL="342900" indent="-342900" algn="just">
              <a:lnSpc>
                <a:spcPct val="160000"/>
              </a:lnSpc>
              <a:spcBef>
                <a:spcPts val="600"/>
              </a:spcBef>
              <a:spcAft>
                <a:spcPts val="600"/>
              </a:spcAft>
              <a:buFont typeface="+mj-lt"/>
              <a:buAutoNum type="arabicPeriod"/>
              <a:tabLst>
                <a:tab pos="10139363" algn="l"/>
              </a:tabLst>
            </a:pPr>
            <a:r>
              <a:rPr lang="id-ID" sz="2400" dirty="0">
                <a:effectLst/>
                <a:latin typeface="Arial" panose="020B0604020202020204" pitchFamily="34" charset="0"/>
                <a:ea typeface="Calibri" panose="020F0502020204030204" pitchFamily="34" charset="0"/>
              </a:rPr>
              <a:t>Pejabat/PIC dari Pemrakarsa mengambil Draf Naskah Rancangan Produk Hukum yang telah dikoreksi oleh Petugas Bagian Hukum untuk dilakukan klarifikasi</a:t>
            </a:r>
            <a:endParaRPr lang="en-ID" sz="2400" dirty="0">
              <a:latin typeface="Arial" panose="020B0604020202020204" pitchFamily="34" charset="0"/>
              <a:ea typeface="Calibri" panose="020F0502020204030204" pitchFamily="34" charset="0"/>
            </a:endParaRPr>
          </a:p>
          <a:p>
            <a:pPr marL="342900" indent="-342900" algn="just">
              <a:lnSpc>
                <a:spcPct val="160000"/>
              </a:lnSpc>
              <a:spcBef>
                <a:spcPts val="600"/>
              </a:spcBef>
              <a:spcAft>
                <a:spcPts val="600"/>
              </a:spcAft>
              <a:buFont typeface="+mj-lt"/>
              <a:buAutoNum type="arabicPeriod"/>
              <a:tabLst>
                <a:tab pos="10139363" algn="l"/>
              </a:tabLst>
            </a:pPr>
            <a:r>
              <a:rPr lang="id-ID" sz="2400" dirty="0">
                <a:solidFill>
                  <a:srgbClr val="FF0000"/>
                </a:solidFill>
                <a:effectLst/>
                <a:latin typeface="Arial" panose="020B0604020202020204" pitchFamily="34" charset="0"/>
                <a:ea typeface="Calibri" panose="020F0502020204030204" pitchFamily="34" charset="0"/>
              </a:rPr>
              <a:t>File Draf Naskah Rancangan Produk Hukum yang telah diperbaiki dan disepakati oleh Pejabat/PIC Pemrakarsa diunggah ke Simonas dan dicetak dalam kertas KOP serta dilakukan paraf pada setiap lembar halaman belakang Draf Naskah Rancangan Produk Hukum oleh Kepala Perangkat Daerah Pemrakarsa dan selanjutnya dikirim ke Bagian Hukum untuk dilakukan paraf berjenjang</a:t>
            </a:r>
            <a:r>
              <a:rPr lang="en-ID" sz="2400" dirty="0">
                <a:effectLst/>
                <a:latin typeface="Arial" panose="020B0604020202020204" pitchFamily="34" charset="0"/>
                <a:ea typeface="Calibri" panose="020F0502020204030204" pitchFamily="34" charset="0"/>
              </a:rPr>
              <a:t>.</a:t>
            </a:r>
            <a:endParaRPr lang="en-ID" sz="2400" dirty="0">
              <a:latin typeface="Arial" panose="020B0604020202020204" pitchFamily="34" charset="0"/>
              <a:ea typeface="Calibri" panose="020F0502020204030204" pitchFamily="34" charset="0"/>
            </a:endParaRPr>
          </a:p>
          <a:p>
            <a:pPr marL="342900" indent="-342900" algn="just">
              <a:lnSpc>
                <a:spcPct val="160000"/>
              </a:lnSpc>
              <a:spcBef>
                <a:spcPts val="600"/>
              </a:spcBef>
              <a:spcAft>
                <a:spcPts val="600"/>
              </a:spcAft>
              <a:buFont typeface="+mj-lt"/>
              <a:buAutoNum type="arabicPeriod"/>
              <a:tabLst>
                <a:tab pos="10139363" algn="l"/>
              </a:tabLst>
            </a:pPr>
            <a:r>
              <a:rPr lang="id-ID" sz="2400" dirty="0">
                <a:effectLst/>
                <a:latin typeface="Arial" panose="020B0604020202020204" pitchFamily="34" charset="0"/>
                <a:ea typeface="Calibri" panose="020F0502020204030204" pitchFamily="34" charset="0"/>
                <a:cs typeface="Times New Roman" panose="02020603050405020304" pitchFamily="18" charset="0"/>
              </a:rPr>
              <a:t>Draf Naskah Rancangan Produk Hukum Final yang sudah diparaf oleh Kepala Perangkat Daerah Pemrakarsa dilakukan paraf oleh Kepala Bagian Hukum dan diberikan Nota Aju.</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BC16D10-5756-4DE5-8772-54B0A00C4E22}"/>
              </a:ext>
            </a:extLst>
          </p:cNvPr>
          <p:cNvSpPr>
            <a:spLocks noGrp="1"/>
          </p:cNvSpPr>
          <p:nvPr>
            <p:ph type="dt" sz="half" idx="10"/>
          </p:nvPr>
        </p:nvSpPr>
        <p:spPr/>
        <p:txBody>
          <a:bodyPr/>
          <a:lstStyle/>
          <a:p>
            <a:fld id="{50492DDB-9428-4CCF-9A8D-9F205B90D85C}" type="datetime1">
              <a:rPr lang="en-US" smtClean="0"/>
              <a:t>3/25/2023</a:t>
            </a:fld>
            <a:endParaRPr lang="en-US"/>
          </a:p>
        </p:txBody>
      </p:sp>
      <p:sp>
        <p:nvSpPr>
          <p:cNvPr id="5" name="Slide Number Placeholder 4">
            <a:extLst>
              <a:ext uri="{FF2B5EF4-FFF2-40B4-BE49-F238E27FC236}">
                <a16:creationId xmlns:a16="http://schemas.microsoft.com/office/drawing/2014/main" id="{24F788F9-0A6A-4F8E-963D-BFB45C6D94DF}"/>
              </a:ext>
            </a:extLst>
          </p:cNvPr>
          <p:cNvSpPr>
            <a:spLocks noGrp="1"/>
          </p:cNvSpPr>
          <p:nvPr>
            <p:ph type="sldNum" sz="quarter" idx="12"/>
          </p:nvPr>
        </p:nvSpPr>
        <p:spPr/>
        <p:txBody>
          <a:bodyPr/>
          <a:lstStyle/>
          <a:p>
            <a:fld id="{27CE633F-9882-4A5C-83A2-1109D0C73261}" type="slidenum">
              <a:rPr lang="en-US" smtClean="0"/>
              <a:t>5</a:t>
            </a:fld>
            <a:endParaRPr lang="en-US" dirty="0"/>
          </a:p>
        </p:txBody>
      </p:sp>
    </p:spTree>
    <p:extLst>
      <p:ext uri="{BB962C8B-B14F-4D97-AF65-F5344CB8AC3E}">
        <p14:creationId xmlns:p14="http://schemas.microsoft.com/office/powerpoint/2010/main" val="1016966415"/>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42C7-041E-416B-88D3-04FC5B3F1986}"/>
              </a:ext>
            </a:extLst>
          </p:cNvPr>
          <p:cNvSpPr>
            <a:spLocks noGrp="1"/>
          </p:cNvSpPr>
          <p:nvPr>
            <p:ph type="title"/>
          </p:nvPr>
        </p:nvSpPr>
        <p:spPr/>
        <p:txBody>
          <a:bodyPr/>
          <a:lstStyle/>
          <a:p>
            <a:r>
              <a:rPr lang="en-ID" dirty="0"/>
              <a:t>Proses </a:t>
            </a:r>
            <a:r>
              <a:rPr lang="en-ID" dirty="0" err="1"/>
              <a:t>Koreksi</a:t>
            </a:r>
            <a:endParaRPr lang="en-ID" dirty="0"/>
          </a:p>
        </p:txBody>
      </p:sp>
      <p:sp>
        <p:nvSpPr>
          <p:cNvPr id="3" name="Content Placeholder 2">
            <a:extLst>
              <a:ext uri="{FF2B5EF4-FFF2-40B4-BE49-F238E27FC236}">
                <a16:creationId xmlns:a16="http://schemas.microsoft.com/office/drawing/2014/main" id="{DBCAE062-3CE1-4490-AEBA-371D511AF07C}"/>
              </a:ext>
            </a:extLst>
          </p:cNvPr>
          <p:cNvSpPr>
            <a:spLocks noGrp="1"/>
          </p:cNvSpPr>
          <p:nvPr>
            <p:ph idx="1"/>
          </p:nvPr>
        </p:nvSpPr>
        <p:spPr>
          <a:xfrm>
            <a:off x="1163320" y="1520824"/>
            <a:ext cx="10515600" cy="4530725"/>
          </a:xfrm>
        </p:spPr>
        <p:txBody>
          <a:bodyPr>
            <a:normAutofit fontScale="77500" lnSpcReduction="20000"/>
          </a:bodyPr>
          <a:lstStyle/>
          <a:p>
            <a:pPr marL="514350" indent="-514350" algn="just">
              <a:lnSpc>
                <a:spcPct val="150000"/>
              </a:lnSpc>
              <a:spcBef>
                <a:spcPts val="600"/>
              </a:spcBef>
              <a:spcAft>
                <a:spcPts val="600"/>
              </a:spcAft>
              <a:buFont typeface="+mj-lt"/>
              <a:buAutoNum type="arabicPeriod" startAt="5"/>
              <a:tabLst>
                <a:tab pos="10139363" algn="l"/>
              </a:tabLst>
            </a:pPr>
            <a:r>
              <a:rPr lang="id-ID" sz="2800" dirty="0">
                <a:effectLst/>
                <a:latin typeface="Arial" panose="020B0604020202020204" pitchFamily="34" charset="0"/>
                <a:ea typeface="Calibri" panose="020F0502020204030204" pitchFamily="34" charset="0"/>
                <a:cs typeface="Times New Roman" panose="02020603050405020304" pitchFamily="18" charset="0"/>
              </a:rPr>
              <a:t>Draf Naskah Rancangan Produk Hukum yang telah diparaf selanjutnya akan diajukan paraf pimpinan secara berjenjang sampai dengan asman Walikota atau Sekretaris Daerah sesuai jenis Produk Hukumnya.</a:t>
            </a:r>
            <a:endParaRPr lang="en-ID" sz="2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gn="just">
              <a:lnSpc>
                <a:spcPct val="150000"/>
              </a:lnSpc>
              <a:spcBef>
                <a:spcPts val="600"/>
              </a:spcBef>
              <a:spcAft>
                <a:spcPts val="600"/>
              </a:spcAft>
              <a:buFont typeface="+mj-lt"/>
              <a:buAutoNum type="arabicPeriod" startAt="5"/>
              <a:tabLst>
                <a:tab pos="10139363" algn="l"/>
              </a:tabLst>
            </a:pPr>
            <a:r>
              <a:rPr lang="id-ID" sz="2800" b="1" dirty="0">
                <a:effectLst/>
                <a:latin typeface="Arial" panose="020B0604020202020204" pitchFamily="34" charset="0"/>
                <a:ea typeface="Calibri" panose="020F0502020204030204" pitchFamily="34" charset="0"/>
                <a:cs typeface="Times New Roman" panose="02020603050405020304" pitchFamily="18" charset="0"/>
              </a:rPr>
              <a:t>Dalam hal pengajuan paraf pimpinan masih terdapat koreksi, maka Draf Naskah Rancangan Produk Hukum dikembalikan kepada Pemrakarsa oleh Bagian Protokol, Komunikasi, dan Administrasi Pimpinan.</a:t>
            </a:r>
            <a:endParaRPr lang="en-ID" sz="2800" b="1" dirty="0">
              <a:effectLst/>
              <a:latin typeface="Arial" panose="020B0604020202020204" pitchFamily="34" charset="0"/>
              <a:ea typeface="Calibri" panose="020F0502020204030204" pitchFamily="34" charset="0"/>
              <a:cs typeface="Times New Roman" panose="02020603050405020304" pitchFamily="18" charset="0"/>
            </a:endParaRPr>
          </a:p>
          <a:p>
            <a:pPr marL="514350" indent="-514350" algn="just">
              <a:lnSpc>
                <a:spcPct val="150000"/>
              </a:lnSpc>
              <a:spcBef>
                <a:spcPts val="600"/>
              </a:spcBef>
              <a:spcAft>
                <a:spcPts val="600"/>
              </a:spcAft>
              <a:buFont typeface="+mj-lt"/>
              <a:buAutoNum type="arabicPeriod" startAt="5"/>
              <a:tabLst>
                <a:tab pos="10139363" algn="l"/>
              </a:tabLst>
            </a:pPr>
            <a:r>
              <a:rPr lang="id-ID" dirty="0">
                <a:latin typeface="Arial" panose="020B0604020202020204" pitchFamily="34" charset="0"/>
                <a:cs typeface="Times New Roman" panose="02020603050405020304" pitchFamily="18" charset="0"/>
              </a:rPr>
              <a:t>Penomoran Naskah Rancangan Produk Hukum yang sudah di asman Walikota atau Sekretaris Daerah dilakukan oleh Petugas Bagian Hukum dengan syarat file final Naskah Rancangan Produk Hukum sudah diunggah di SIMONAS</a:t>
            </a:r>
            <a:endParaRPr lang="en-ID" dirty="0">
              <a:latin typeface="Arial" panose="020B0604020202020204" pitchFamily="34" charset="0"/>
              <a:cs typeface="Times New Roman" panose="02020603050405020304" pitchFamily="18" charset="0"/>
            </a:endParaRPr>
          </a:p>
          <a:p>
            <a:endParaRPr lang="en-ID" dirty="0"/>
          </a:p>
        </p:txBody>
      </p:sp>
      <p:sp>
        <p:nvSpPr>
          <p:cNvPr id="4" name="Date Placeholder 3">
            <a:extLst>
              <a:ext uri="{FF2B5EF4-FFF2-40B4-BE49-F238E27FC236}">
                <a16:creationId xmlns:a16="http://schemas.microsoft.com/office/drawing/2014/main" id="{3F19BD88-AEEB-481E-A4AF-4FAA2D4CF509}"/>
              </a:ext>
            </a:extLst>
          </p:cNvPr>
          <p:cNvSpPr>
            <a:spLocks noGrp="1"/>
          </p:cNvSpPr>
          <p:nvPr>
            <p:ph type="dt" sz="half" idx="10"/>
          </p:nvPr>
        </p:nvSpPr>
        <p:spPr/>
        <p:txBody>
          <a:bodyPr/>
          <a:lstStyle/>
          <a:p>
            <a:fld id="{50492DDB-9428-4CCF-9A8D-9F205B90D85C}" type="datetime1">
              <a:rPr lang="en-US" smtClean="0"/>
              <a:t>3/25/2023</a:t>
            </a:fld>
            <a:endParaRPr lang="en-US"/>
          </a:p>
        </p:txBody>
      </p:sp>
      <p:sp>
        <p:nvSpPr>
          <p:cNvPr id="5" name="Slide Number Placeholder 4">
            <a:extLst>
              <a:ext uri="{FF2B5EF4-FFF2-40B4-BE49-F238E27FC236}">
                <a16:creationId xmlns:a16="http://schemas.microsoft.com/office/drawing/2014/main" id="{90809532-BE2E-438D-8D34-3D292DE9DCC0}"/>
              </a:ext>
            </a:extLst>
          </p:cNvPr>
          <p:cNvSpPr>
            <a:spLocks noGrp="1"/>
          </p:cNvSpPr>
          <p:nvPr>
            <p:ph type="sldNum" sz="quarter" idx="12"/>
          </p:nvPr>
        </p:nvSpPr>
        <p:spPr/>
        <p:txBody>
          <a:bodyPr/>
          <a:lstStyle/>
          <a:p>
            <a:fld id="{27CE633F-9882-4A5C-83A2-1109D0C73261}" type="slidenum">
              <a:rPr lang="en-US" smtClean="0"/>
              <a:t>6</a:t>
            </a:fld>
            <a:endParaRPr lang="en-US"/>
          </a:p>
        </p:txBody>
      </p:sp>
    </p:spTree>
    <p:extLst>
      <p:ext uri="{BB962C8B-B14F-4D97-AF65-F5344CB8AC3E}">
        <p14:creationId xmlns:p14="http://schemas.microsoft.com/office/powerpoint/2010/main" val="3510688895"/>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0C6F-547A-40B0-9AF3-B284B85C7C05}"/>
              </a:ext>
            </a:extLst>
          </p:cNvPr>
          <p:cNvSpPr>
            <a:spLocks noGrp="1"/>
          </p:cNvSpPr>
          <p:nvPr>
            <p:ph type="title"/>
          </p:nvPr>
        </p:nvSpPr>
        <p:spPr/>
        <p:txBody>
          <a:bodyPr/>
          <a:lstStyle/>
          <a:p>
            <a:r>
              <a:rPr lang="en-ID" dirty="0" err="1"/>
              <a:t>Tugas</a:t>
            </a:r>
            <a:r>
              <a:rPr lang="en-ID" dirty="0"/>
              <a:t> Admin </a:t>
            </a:r>
            <a:r>
              <a:rPr lang="en-ID" dirty="0" err="1"/>
              <a:t>Simonas</a:t>
            </a:r>
            <a:endParaRPr lang="en-ID" dirty="0"/>
          </a:p>
        </p:txBody>
      </p:sp>
      <p:sp>
        <p:nvSpPr>
          <p:cNvPr id="3" name="Content Placeholder 2">
            <a:extLst>
              <a:ext uri="{FF2B5EF4-FFF2-40B4-BE49-F238E27FC236}">
                <a16:creationId xmlns:a16="http://schemas.microsoft.com/office/drawing/2014/main" id="{C6794A60-A162-49E3-9770-A5A6D7F887D3}"/>
              </a:ext>
            </a:extLst>
          </p:cNvPr>
          <p:cNvSpPr>
            <a:spLocks noGrp="1"/>
          </p:cNvSpPr>
          <p:nvPr>
            <p:ph idx="1"/>
          </p:nvPr>
        </p:nvSpPr>
        <p:spPr>
          <a:xfrm>
            <a:off x="838200" y="1470025"/>
            <a:ext cx="6863080" cy="4351338"/>
          </a:xfrm>
        </p:spPr>
        <p:txBody>
          <a:bodyPr>
            <a:normAutofit lnSpcReduction="10000"/>
          </a:bodyPr>
          <a:lstStyle/>
          <a:p>
            <a:pPr marL="571500" indent="-342900" algn="just">
              <a:lnSpc>
                <a:spcPct val="150000"/>
              </a:lnSpc>
              <a:buFont typeface="Wingdings" panose="05000000000000000000" pitchFamily="2" charset="2"/>
              <a:buChar char="q"/>
            </a:pPr>
            <a:r>
              <a:rPr lang="id-ID" sz="2000" dirty="0">
                <a:effectLst/>
                <a:latin typeface="Arial" panose="020B0604020202020204" pitchFamily="34" charset="0"/>
                <a:ea typeface="Calibri" panose="020F0502020204030204" pitchFamily="34" charset="0"/>
                <a:cs typeface="Times New Roman" panose="02020603050405020304" pitchFamily="18" charset="0"/>
              </a:rPr>
              <a:t>mengajukan produk hukum melalui aplikasi SIMONAS.</a:t>
            </a:r>
            <a:r>
              <a:rPr lang="en-ID" sz="2000" dirty="0">
                <a:effectLst/>
                <a:latin typeface="Calibri" panose="020F0502020204030204" pitchFamily="34" charset="0"/>
                <a:ea typeface="Calibri" panose="020F0502020204030204" pitchFamily="34" charset="0"/>
                <a:cs typeface="Times New Roman" panose="02020603050405020304" pitchFamily="18" charset="0"/>
              </a:rPr>
              <a:t> </a:t>
            </a:r>
          </a:p>
          <a:p>
            <a:pPr marL="571500" indent="-342900" algn="just">
              <a:lnSpc>
                <a:spcPct val="150000"/>
              </a:lnSpc>
              <a:buFont typeface="Wingdings" panose="05000000000000000000" pitchFamily="2" charset="2"/>
              <a:buChar char="q"/>
            </a:pPr>
            <a:r>
              <a:rPr lang="id-ID" sz="2000" dirty="0">
                <a:effectLst/>
                <a:latin typeface="Arial" panose="020B0604020202020204" pitchFamily="34" charset="0"/>
                <a:ea typeface="Calibri" panose="020F0502020204030204" pitchFamily="34" charset="0"/>
                <a:cs typeface="Times New Roman" panose="02020603050405020304" pitchFamily="18" charset="0"/>
              </a:rPr>
              <a:t>meneliti kesesuaian dokumen yang diperlukan untuk pengajuan produk hukum sebelum dilakukan unggah </a:t>
            </a:r>
            <a:r>
              <a:rPr lang="id-ID" sz="2000" i="1" dirty="0">
                <a:effectLst/>
                <a:latin typeface="Arial" panose="020B0604020202020204" pitchFamily="34" charset="0"/>
                <a:ea typeface="Calibri" panose="020F0502020204030204" pitchFamily="34" charset="0"/>
                <a:cs typeface="Times New Roman" panose="02020603050405020304" pitchFamily="18" charset="0"/>
              </a:rPr>
              <a:t>/ upload</a:t>
            </a:r>
            <a:r>
              <a:rPr lang="id-ID" sz="2000" dirty="0">
                <a:effectLst/>
                <a:latin typeface="Arial" panose="020B0604020202020204" pitchFamily="34" charset="0"/>
                <a:ea typeface="Calibri" panose="020F0502020204030204" pitchFamily="34" charset="0"/>
                <a:cs typeface="Times New Roman" panose="02020603050405020304" pitchFamily="18" charset="0"/>
              </a:rPr>
              <a:t> dokumen.</a:t>
            </a:r>
            <a:r>
              <a:rPr lang="en-ID" sz="2000" dirty="0">
                <a:latin typeface="Calibri" panose="020F0502020204030204" pitchFamily="34" charset="0"/>
                <a:ea typeface="Calibri" panose="020F0502020204030204" pitchFamily="34" charset="0"/>
                <a:cs typeface="Times New Roman" panose="02020603050405020304" pitchFamily="18" charset="0"/>
              </a:rPr>
              <a:t> </a:t>
            </a:r>
          </a:p>
          <a:p>
            <a:pPr marL="571500" indent="-342900" algn="just">
              <a:lnSpc>
                <a:spcPct val="150000"/>
              </a:lnSpc>
              <a:buFont typeface="Wingdings" panose="05000000000000000000" pitchFamily="2" charset="2"/>
              <a:buChar char="q"/>
            </a:pPr>
            <a:r>
              <a:rPr lang="id-ID" sz="2000" dirty="0">
                <a:effectLst/>
                <a:latin typeface="Arial" panose="020B0604020202020204" pitchFamily="34" charset="0"/>
                <a:ea typeface="Calibri" panose="020F0502020204030204" pitchFamily="34" charset="0"/>
                <a:cs typeface="Times New Roman" panose="02020603050405020304" pitchFamily="18" charset="0"/>
              </a:rPr>
              <a:t>melakukan pemantauan jalannya proses ajuan melalui aplikasi SIMONAS dan notifikasi Whatsapp.</a:t>
            </a:r>
            <a:r>
              <a:rPr lang="en-ID" sz="2000" dirty="0">
                <a:latin typeface="Calibri" panose="020F0502020204030204" pitchFamily="34" charset="0"/>
                <a:ea typeface="Calibri" panose="020F0502020204030204" pitchFamily="34" charset="0"/>
                <a:cs typeface="Times New Roman" panose="02020603050405020304" pitchFamily="18" charset="0"/>
              </a:rPr>
              <a:t> </a:t>
            </a:r>
          </a:p>
          <a:p>
            <a:pPr marL="571500" indent="-342900" algn="just">
              <a:lnSpc>
                <a:spcPct val="150000"/>
              </a:lnSpc>
              <a:buFont typeface="Wingdings" panose="05000000000000000000" pitchFamily="2" charset="2"/>
              <a:buChar char="q"/>
            </a:pPr>
            <a:r>
              <a:rPr lang="id-ID" sz="2000" dirty="0">
                <a:effectLst/>
                <a:latin typeface="Arial" panose="020B0604020202020204" pitchFamily="34" charset="0"/>
                <a:ea typeface="Calibri" panose="020F0502020204030204" pitchFamily="34" charset="0"/>
              </a:rPr>
              <a:t>menjadi pusat informasi di Perangkat Daerah yang bersangkutan terkait proses pengajuan produk hukum</a:t>
            </a:r>
            <a:endParaRPr lang="en-ID" sz="3200" dirty="0"/>
          </a:p>
        </p:txBody>
      </p:sp>
      <p:sp>
        <p:nvSpPr>
          <p:cNvPr id="4" name="Date Placeholder 3">
            <a:extLst>
              <a:ext uri="{FF2B5EF4-FFF2-40B4-BE49-F238E27FC236}">
                <a16:creationId xmlns:a16="http://schemas.microsoft.com/office/drawing/2014/main" id="{68D03C90-C4DE-48A9-802F-10A62C9E660F}"/>
              </a:ext>
            </a:extLst>
          </p:cNvPr>
          <p:cNvSpPr>
            <a:spLocks noGrp="1"/>
          </p:cNvSpPr>
          <p:nvPr>
            <p:ph type="dt" sz="half" idx="10"/>
          </p:nvPr>
        </p:nvSpPr>
        <p:spPr/>
        <p:txBody>
          <a:bodyPr/>
          <a:lstStyle/>
          <a:p>
            <a:fld id="{50492DDB-9428-4CCF-9A8D-9F205B90D85C}" type="datetime1">
              <a:rPr lang="en-US" smtClean="0"/>
              <a:t>3/25/2023</a:t>
            </a:fld>
            <a:endParaRPr lang="en-US"/>
          </a:p>
        </p:txBody>
      </p:sp>
      <p:sp>
        <p:nvSpPr>
          <p:cNvPr id="5" name="Slide Number Placeholder 4">
            <a:extLst>
              <a:ext uri="{FF2B5EF4-FFF2-40B4-BE49-F238E27FC236}">
                <a16:creationId xmlns:a16="http://schemas.microsoft.com/office/drawing/2014/main" id="{38AB3B94-1366-457E-810D-3B533FB4FFB3}"/>
              </a:ext>
            </a:extLst>
          </p:cNvPr>
          <p:cNvSpPr>
            <a:spLocks noGrp="1"/>
          </p:cNvSpPr>
          <p:nvPr>
            <p:ph type="sldNum" sz="quarter" idx="12"/>
          </p:nvPr>
        </p:nvSpPr>
        <p:spPr/>
        <p:txBody>
          <a:bodyPr/>
          <a:lstStyle/>
          <a:p>
            <a:fld id="{27CE633F-9882-4A5C-83A2-1109D0C73261}" type="slidenum">
              <a:rPr lang="en-US" smtClean="0"/>
              <a:t>7</a:t>
            </a:fld>
            <a:endParaRPr lang="en-US"/>
          </a:p>
        </p:txBody>
      </p:sp>
      <p:graphicFrame>
        <p:nvGraphicFramePr>
          <p:cNvPr id="6" name="Diagram 5">
            <a:extLst>
              <a:ext uri="{FF2B5EF4-FFF2-40B4-BE49-F238E27FC236}">
                <a16:creationId xmlns:a16="http://schemas.microsoft.com/office/drawing/2014/main" id="{B18D9444-099B-4A5E-943D-98A023216E17}"/>
              </a:ext>
            </a:extLst>
          </p:cNvPr>
          <p:cNvGraphicFramePr/>
          <p:nvPr>
            <p:extLst>
              <p:ext uri="{D42A27DB-BD31-4B8C-83A1-F6EECF244321}">
                <p14:modId xmlns:p14="http://schemas.microsoft.com/office/powerpoint/2010/main" val="1371625733"/>
              </p:ext>
            </p:extLst>
          </p:nvPr>
        </p:nvGraphicFramePr>
        <p:xfrm>
          <a:off x="6748780" y="1309793"/>
          <a:ext cx="6350000" cy="4238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21817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0554-2FB4-4D69-A939-B91224666FE5}"/>
              </a:ext>
            </a:extLst>
          </p:cNvPr>
          <p:cNvSpPr>
            <a:spLocks noGrp="1"/>
          </p:cNvSpPr>
          <p:nvPr>
            <p:ph type="title"/>
          </p:nvPr>
        </p:nvSpPr>
        <p:spPr/>
        <p:txBody>
          <a:bodyPr/>
          <a:lstStyle/>
          <a:p>
            <a:r>
              <a:rPr lang="en-ID" dirty="0"/>
              <a:t>Lain-lain</a:t>
            </a:r>
          </a:p>
        </p:txBody>
      </p:sp>
      <p:sp>
        <p:nvSpPr>
          <p:cNvPr id="3" name="Content Placeholder 2">
            <a:extLst>
              <a:ext uri="{FF2B5EF4-FFF2-40B4-BE49-F238E27FC236}">
                <a16:creationId xmlns:a16="http://schemas.microsoft.com/office/drawing/2014/main" id="{DB477F2A-FE9A-4600-8852-47A0B4BF29A0}"/>
              </a:ext>
            </a:extLst>
          </p:cNvPr>
          <p:cNvSpPr>
            <a:spLocks noGrp="1"/>
          </p:cNvSpPr>
          <p:nvPr>
            <p:ph idx="1"/>
          </p:nvPr>
        </p:nvSpPr>
        <p:spPr>
          <a:xfrm>
            <a:off x="838200" y="1480185"/>
            <a:ext cx="5048794" cy="4666456"/>
          </a:xfrm>
        </p:spPr>
        <p:txBody>
          <a:bodyPr>
            <a:normAutofit lnSpcReduction="10000"/>
          </a:bodyPr>
          <a:lstStyle/>
          <a:p>
            <a:pPr>
              <a:buFont typeface="Wingdings" panose="05000000000000000000" pitchFamily="2" charset="2"/>
              <a:buChar char="Ø"/>
            </a:pPr>
            <a:r>
              <a:rPr lang="id-ID" dirty="0">
                <a:effectLst/>
                <a:latin typeface="Arial" panose="020B0604020202020204" pitchFamily="34" charset="0"/>
                <a:ea typeface="Calibri" panose="020F0502020204030204" pitchFamily="34" charset="0"/>
              </a:rPr>
              <a:t>Pemrakarsa harus mencantumkan usulan tanggal Penetapan / Pengundangan</a:t>
            </a:r>
            <a:r>
              <a:rPr lang="en-ID" dirty="0">
                <a:effectLst/>
                <a:latin typeface="Arial" panose="020B0604020202020204" pitchFamily="34" charset="0"/>
                <a:ea typeface="Calibri" panose="020F0502020204030204" pitchFamily="34" charset="0"/>
              </a:rPr>
              <a:t>.</a:t>
            </a:r>
            <a:endParaRPr lang="en-ID" dirty="0">
              <a:latin typeface="Arial" panose="020B0604020202020204" pitchFamily="34" charset="0"/>
              <a:ea typeface="Calibri" panose="020F0502020204030204" pitchFamily="34" charset="0"/>
            </a:endParaRPr>
          </a:p>
          <a:p>
            <a:pPr>
              <a:buFont typeface="Wingdings" panose="05000000000000000000" pitchFamily="2" charset="2"/>
              <a:buChar char="Ø"/>
            </a:pPr>
            <a:r>
              <a:rPr lang="id-ID" dirty="0">
                <a:effectLst/>
                <a:latin typeface="Arial" panose="020B0604020202020204" pitchFamily="34" charset="0"/>
                <a:ea typeface="Calibri" panose="020F0502020204030204" pitchFamily="34" charset="0"/>
              </a:rPr>
              <a:t>Setiap antidatir tanggal penetapan / pengundangan Produk Hukum harus mendapatkan persetujuan dari Sekretaris Daerah, dengan mengajukan Nota Dinas tersendiri tanpa lewat Bagian Hukum </a:t>
            </a:r>
            <a:endParaRPr lang="en-ID" sz="4000" dirty="0"/>
          </a:p>
        </p:txBody>
      </p:sp>
      <p:sp>
        <p:nvSpPr>
          <p:cNvPr id="4" name="Date Placeholder 3">
            <a:extLst>
              <a:ext uri="{FF2B5EF4-FFF2-40B4-BE49-F238E27FC236}">
                <a16:creationId xmlns:a16="http://schemas.microsoft.com/office/drawing/2014/main" id="{6E6B74FC-651E-4324-8515-67DC1CC5325B}"/>
              </a:ext>
            </a:extLst>
          </p:cNvPr>
          <p:cNvSpPr>
            <a:spLocks noGrp="1"/>
          </p:cNvSpPr>
          <p:nvPr>
            <p:ph type="dt" sz="half" idx="10"/>
          </p:nvPr>
        </p:nvSpPr>
        <p:spPr/>
        <p:txBody>
          <a:bodyPr/>
          <a:lstStyle/>
          <a:p>
            <a:fld id="{50492DDB-9428-4CCF-9A8D-9F205B90D85C}" type="datetime1">
              <a:rPr lang="en-US" smtClean="0"/>
              <a:t>3/25/2023</a:t>
            </a:fld>
            <a:endParaRPr lang="en-US"/>
          </a:p>
        </p:txBody>
      </p:sp>
      <p:sp>
        <p:nvSpPr>
          <p:cNvPr id="5" name="Slide Number Placeholder 4">
            <a:extLst>
              <a:ext uri="{FF2B5EF4-FFF2-40B4-BE49-F238E27FC236}">
                <a16:creationId xmlns:a16="http://schemas.microsoft.com/office/drawing/2014/main" id="{A7C7B99E-795D-4FDA-B663-350EBD922788}"/>
              </a:ext>
            </a:extLst>
          </p:cNvPr>
          <p:cNvSpPr>
            <a:spLocks noGrp="1"/>
          </p:cNvSpPr>
          <p:nvPr>
            <p:ph type="sldNum" sz="quarter" idx="12"/>
          </p:nvPr>
        </p:nvSpPr>
        <p:spPr/>
        <p:txBody>
          <a:bodyPr/>
          <a:lstStyle/>
          <a:p>
            <a:fld id="{27CE633F-9882-4A5C-83A2-1109D0C73261}" type="slidenum">
              <a:rPr lang="en-US" smtClean="0"/>
              <a:t>8</a:t>
            </a:fld>
            <a:endParaRPr lang="en-US"/>
          </a:p>
        </p:txBody>
      </p:sp>
      <p:pic>
        <p:nvPicPr>
          <p:cNvPr id="7" name="Picture 6">
            <a:extLst>
              <a:ext uri="{FF2B5EF4-FFF2-40B4-BE49-F238E27FC236}">
                <a16:creationId xmlns:a16="http://schemas.microsoft.com/office/drawing/2014/main" id="{00F48535-3A6D-49E6-A48C-6AD7363B006C}"/>
              </a:ext>
            </a:extLst>
          </p:cNvPr>
          <p:cNvPicPr>
            <a:picLocks noChangeAspect="1"/>
          </p:cNvPicPr>
          <p:nvPr/>
        </p:nvPicPr>
        <p:blipFill>
          <a:blip r:embed="rId2"/>
          <a:stretch>
            <a:fillRect/>
          </a:stretch>
        </p:blipFill>
        <p:spPr>
          <a:xfrm>
            <a:off x="6096000" y="711359"/>
            <a:ext cx="5888284" cy="3312160"/>
          </a:xfrm>
          <a:prstGeom prst="rect">
            <a:avLst/>
          </a:prstGeom>
        </p:spPr>
      </p:pic>
      <p:cxnSp>
        <p:nvCxnSpPr>
          <p:cNvPr id="10" name="Connector: Elbow 9">
            <a:extLst>
              <a:ext uri="{FF2B5EF4-FFF2-40B4-BE49-F238E27FC236}">
                <a16:creationId xmlns:a16="http://schemas.microsoft.com/office/drawing/2014/main" id="{59983298-4283-453F-9D27-BB66E7310E14}"/>
              </a:ext>
            </a:extLst>
          </p:cNvPr>
          <p:cNvCxnSpPr>
            <a:cxnSpLocks/>
          </p:cNvCxnSpPr>
          <p:nvPr/>
        </p:nvCxnSpPr>
        <p:spPr>
          <a:xfrm rot="16200000" flipH="1">
            <a:off x="7863368" y="3038318"/>
            <a:ext cx="1413189" cy="1249678"/>
          </a:xfrm>
          <a:prstGeom prst="bentConnector3">
            <a:avLst>
              <a:gd name="adj1" fmla="val 50000"/>
            </a:avLst>
          </a:prstGeom>
          <a:ln w="76200"/>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403A66-38A9-4B40-8F15-D3DDD430E73A}"/>
              </a:ext>
            </a:extLst>
          </p:cNvPr>
          <p:cNvSpPr/>
          <p:nvPr/>
        </p:nvSpPr>
        <p:spPr>
          <a:xfrm>
            <a:off x="8260080" y="4369355"/>
            <a:ext cx="1940559" cy="1777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b="1" dirty="0" err="1"/>
              <a:t>Bentuk</a:t>
            </a:r>
            <a:r>
              <a:rPr lang="en-ID" b="1" dirty="0"/>
              <a:t> </a:t>
            </a:r>
            <a:r>
              <a:rPr lang="en-ID" b="1" dirty="0" err="1"/>
              <a:t>Standar</a:t>
            </a:r>
            <a:endParaRPr lang="en-ID" b="1" dirty="0"/>
          </a:p>
          <a:p>
            <a:pPr algn="ctr"/>
            <a:r>
              <a:rPr lang="en-ID" b="1" dirty="0"/>
              <a:t> </a:t>
            </a:r>
            <a:r>
              <a:rPr lang="en-ID" sz="1200" dirty="0" err="1"/>
              <a:t>Perwali</a:t>
            </a:r>
            <a:r>
              <a:rPr lang="en-ID" sz="1200" dirty="0"/>
              <a:t> dan SK</a:t>
            </a:r>
            <a:endParaRPr lang="en-ID" dirty="0"/>
          </a:p>
        </p:txBody>
      </p:sp>
    </p:spTree>
    <p:extLst>
      <p:ext uri="{BB962C8B-B14F-4D97-AF65-F5344CB8AC3E}">
        <p14:creationId xmlns:p14="http://schemas.microsoft.com/office/powerpoint/2010/main" val="143719208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EC5958-8541-4D71-A5E4-1B7F8EABAA15}"/>
              </a:ext>
            </a:extLst>
          </p:cNvPr>
          <p:cNvSpPr>
            <a:spLocks noGrp="1"/>
          </p:cNvSpPr>
          <p:nvPr>
            <p:ph type="dt" sz="half" idx="10"/>
          </p:nvPr>
        </p:nvSpPr>
        <p:spPr/>
        <p:txBody>
          <a:bodyPr/>
          <a:lstStyle/>
          <a:p>
            <a:fld id="{50492DDB-9428-4CCF-9A8D-9F205B90D85C}" type="datetime1">
              <a:rPr lang="en-US" smtClean="0"/>
              <a:t>3/25/2023</a:t>
            </a:fld>
            <a:endParaRPr lang="en-US"/>
          </a:p>
        </p:txBody>
      </p:sp>
      <p:sp>
        <p:nvSpPr>
          <p:cNvPr id="5" name="Slide Number Placeholder 4">
            <a:extLst>
              <a:ext uri="{FF2B5EF4-FFF2-40B4-BE49-F238E27FC236}">
                <a16:creationId xmlns:a16="http://schemas.microsoft.com/office/drawing/2014/main" id="{FA5B7B4C-468E-4C4F-8D54-DA876D257D23}"/>
              </a:ext>
            </a:extLst>
          </p:cNvPr>
          <p:cNvSpPr>
            <a:spLocks noGrp="1"/>
          </p:cNvSpPr>
          <p:nvPr>
            <p:ph type="sldNum" sz="quarter" idx="12"/>
          </p:nvPr>
        </p:nvSpPr>
        <p:spPr/>
        <p:txBody>
          <a:bodyPr/>
          <a:lstStyle/>
          <a:p>
            <a:fld id="{27CE633F-9882-4A5C-83A2-1109D0C73261}" type="slidenum">
              <a:rPr lang="en-US" smtClean="0"/>
              <a:t>9</a:t>
            </a:fld>
            <a:endParaRPr lang="en-US"/>
          </a:p>
        </p:txBody>
      </p:sp>
      <p:pic>
        <p:nvPicPr>
          <p:cNvPr id="6" name="Picture 5">
            <a:extLst>
              <a:ext uri="{FF2B5EF4-FFF2-40B4-BE49-F238E27FC236}">
                <a16:creationId xmlns:a16="http://schemas.microsoft.com/office/drawing/2014/main" id="{1D9ED8B4-636E-4D7B-9727-F2055B115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760" y="895350"/>
            <a:ext cx="7620000" cy="5067300"/>
          </a:xfrm>
          <a:prstGeom prst="rect">
            <a:avLst/>
          </a:prstGeom>
        </p:spPr>
      </p:pic>
    </p:spTree>
    <p:extLst>
      <p:ext uri="{BB962C8B-B14F-4D97-AF65-F5344CB8AC3E}">
        <p14:creationId xmlns:p14="http://schemas.microsoft.com/office/powerpoint/2010/main" val="145592479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Gradient</Template>
  <TotalTime>943</TotalTime>
  <Words>450</Words>
  <Application>Microsoft Office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Trebuchet MS</vt:lpstr>
      <vt:lpstr>Tw Cen MT</vt:lpstr>
      <vt:lpstr>Univers</vt:lpstr>
      <vt:lpstr>Wingdings</vt:lpstr>
      <vt:lpstr>GradientVTI</vt:lpstr>
      <vt:lpstr>Berlin</vt:lpstr>
      <vt:lpstr>Droplet</vt:lpstr>
      <vt:lpstr>Pengajuan Produk Hukum </vt:lpstr>
      <vt:lpstr>Produk Hukum yang diajukan</vt:lpstr>
      <vt:lpstr>NOTA DINAS dilampiri dengan</vt:lpstr>
      <vt:lpstr>Format</vt:lpstr>
      <vt:lpstr>Proses Koreksi</vt:lpstr>
      <vt:lpstr>Proses Koreksi</vt:lpstr>
      <vt:lpstr>Tugas Admin Simonas</vt:lpstr>
      <vt:lpstr>Lain-lain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Pengajuan produk Hukum</dc:title>
  <dc:creator>HP</dc:creator>
  <cp:lastModifiedBy>HP</cp:lastModifiedBy>
  <cp:revision>5</cp:revision>
  <cp:lastPrinted>2023-01-04T00:41:12Z</cp:lastPrinted>
  <dcterms:created xsi:type="dcterms:W3CDTF">2023-01-03T09:42:43Z</dcterms:created>
  <dcterms:modified xsi:type="dcterms:W3CDTF">2023-03-25T06:14:27Z</dcterms:modified>
</cp:coreProperties>
</file>